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8" r:id="rId3"/>
    <p:sldId id="281" r:id="rId4"/>
    <p:sldId id="260" r:id="rId5"/>
    <p:sldId id="261" r:id="rId6"/>
    <p:sldId id="264" r:id="rId7"/>
    <p:sldId id="295" r:id="rId8"/>
    <p:sldId id="290" r:id="rId9"/>
    <p:sldId id="266" r:id="rId10"/>
    <p:sldId id="267" r:id="rId11"/>
    <p:sldId id="280" r:id="rId12"/>
    <p:sldId id="268" r:id="rId13"/>
    <p:sldId id="278" r:id="rId14"/>
    <p:sldId id="291" r:id="rId15"/>
    <p:sldId id="297" r:id="rId16"/>
    <p:sldId id="296" r:id="rId17"/>
    <p:sldId id="271" r:id="rId18"/>
    <p:sldId id="298" r:id="rId19"/>
    <p:sldId id="273" r:id="rId20"/>
    <p:sldId id="285" r:id="rId21"/>
    <p:sldId id="283" r:id="rId22"/>
    <p:sldId id="284" r:id="rId23"/>
    <p:sldId id="289" r:id="rId24"/>
    <p:sldId id="288" r:id="rId25"/>
    <p:sldId id="287" r:id="rId26"/>
    <p:sldId id="286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93" r:id="rId38"/>
    <p:sldId id="294" r:id="rId39"/>
    <p:sldId id="311" r:id="rId40"/>
    <p:sldId id="313" r:id="rId41"/>
    <p:sldId id="317" r:id="rId42"/>
    <p:sldId id="318" r:id="rId43"/>
    <p:sldId id="320" r:id="rId44"/>
    <p:sldId id="310" r:id="rId45"/>
    <p:sldId id="312" r:id="rId46"/>
    <p:sldId id="314" r:id="rId47"/>
    <p:sldId id="315" r:id="rId48"/>
    <p:sldId id="316" r:id="rId49"/>
    <p:sldId id="319" r:id="rId50"/>
    <p:sldId id="321" r:id="rId51"/>
    <p:sldId id="322" r:id="rId52"/>
    <p:sldId id="2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C3"/>
    <a:srgbClr val="B0B2E5"/>
    <a:srgbClr val="4F4F4F"/>
    <a:srgbClr val="5C71CC"/>
    <a:srgbClr val="1B57B3"/>
    <a:srgbClr val="330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CA74B-69A6-4297-8947-6F0BEDE653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EA28C9-E9A2-4871-A6F2-F5D50C0225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>
              <a:solidFill>
                <a:schemeClr val="tx1"/>
              </a:solidFill>
            </a:rPr>
            <a:t>Introduction</a:t>
          </a:r>
        </a:p>
      </dgm:t>
    </dgm:pt>
    <dgm:pt modelId="{C6565388-79A5-4454-98F6-5BEBFC78519E}" type="parTrans" cxnId="{A5374204-7F09-4E28-97F4-ABF9695AB2A8}">
      <dgm:prSet/>
      <dgm:spPr/>
      <dgm:t>
        <a:bodyPr/>
        <a:lstStyle/>
        <a:p>
          <a:endParaRPr lang="en-US"/>
        </a:p>
      </dgm:t>
    </dgm:pt>
    <dgm:pt modelId="{567F4EF9-6C50-4FCB-8899-B905346370E9}" type="sibTrans" cxnId="{A5374204-7F09-4E28-97F4-ABF9695AB2A8}">
      <dgm:prSet/>
      <dgm:spPr/>
      <dgm:t>
        <a:bodyPr/>
        <a:lstStyle/>
        <a:p>
          <a:endParaRPr lang="en-US"/>
        </a:p>
      </dgm:t>
    </dgm:pt>
    <dgm:pt modelId="{13587CFE-57C6-4C0C-B08E-C03BA4B5D0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>
              <a:solidFill>
                <a:schemeClr val="tx1"/>
              </a:solidFill>
            </a:rPr>
            <a:t>Primary goals</a:t>
          </a:r>
        </a:p>
      </dgm:t>
    </dgm:pt>
    <dgm:pt modelId="{75EFA61D-3FF2-49F5-9863-C8BE7333C700}" type="parTrans" cxnId="{4E7A5FD1-05AA-4AAC-9612-9F9604CD0843}">
      <dgm:prSet/>
      <dgm:spPr/>
      <dgm:t>
        <a:bodyPr/>
        <a:lstStyle/>
        <a:p>
          <a:endParaRPr lang="en-US"/>
        </a:p>
      </dgm:t>
    </dgm:pt>
    <dgm:pt modelId="{5DBBD1D1-C4A3-4FF5-B5A8-C7993DEED1EA}" type="sibTrans" cxnId="{4E7A5FD1-05AA-4AAC-9612-9F9604CD0843}">
      <dgm:prSet/>
      <dgm:spPr/>
      <dgm:t>
        <a:bodyPr/>
        <a:lstStyle/>
        <a:p>
          <a:endParaRPr lang="en-US"/>
        </a:p>
      </dgm:t>
    </dgm:pt>
    <dgm:pt modelId="{FF658402-99CF-4BD1-A6F5-BEA304EA46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/>
            <a:t>Areas of growth</a:t>
          </a:r>
        </a:p>
      </dgm:t>
    </dgm:pt>
    <dgm:pt modelId="{1A7F7658-FF86-4017-9DA1-9391AC55B677}" type="parTrans" cxnId="{1CF5BFC0-7179-47EE-85FA-D44C77ABA0C8}">
      <dgm:prSet/>
      <dgm:spPr/>
      <dgm:t>
        <a:bodyPr/>
        <a:lstStyle/>
        <a:p>
          <a:endParaRPr lang="en-US"/>
        </a:p>
      </dgm:t>
    </dgm:pt>
    <dgm:pt modelId="{686FDD31-CA1D-47D7-88CE-CD7E0CCE598F}" type="sibTrans" cxnId="{1CF5BFC0-7179-47EE-85FA-D44C77ABA0C8}">
      <dgm:prSet/>
      <dgm:spPr/>
      <dgm:t>
        <a:bodyPr/>
        <a:lstStyle/>
        <a:p>
          <a:endParaRPr lang="en-US"/>
        </a:p>
      </dgm:t>
    </dgm:pt>
    <dgm:pt modelId="{BDDBBEFD-0543-4C4D-90AD-857A9A272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/>
            <a:t>Summary</a:t>
          </a:r>
        </a:p>
      </dgm:t>
    </dgm:pt>
    <dgm:pt modelId="{6A9CCE76-CE91-4712-87A1-FBCC66262A02}" type="parTrans" cxnId="{1BA15BDF-AAD3-4607-939B-179E7ECC2332}">
      <dgm:prSet/>
      <dgm:spPr/>
      <dgm:t>
        <a:bodyPr/>
        <a:lstStyle/>
        <a:p>
          <a:endParaRPr lang="en-US"/>
        </a:p>
      </dgm:t>
    </dgm:pt>
    <dgm:pt modelId="{073EF584-5768-43BD-8243-4C93B63D3588}" type="sibTrans" cxnId="{1BA15BDF-AAD3-4607-939B-179E7ECC2332}">
      <dgm:prSet/>
      <dgm:spPr/>
      <dgm:t>
        <a:bodyPr/>
        <a:lstStyle/>
        <a:p>
          <a:endParaRPr lang="en-US"/>
        </a:p>
      </dgm:t>
    </dgm:pt>
    <dgm:pt modelId="{2FE48352-A985-42B6-8E52-06FCD6155903}" type="pres">
      <dgm:prSet presAssocID="{A57CA74B-69A6-4297-8947-6F0BEDE653DF}" presName="root" presStyleCnt="0">
        <dgm:presLayoutVars>
          <dgm:dir/>
          <dgm:resizeHandles val="exact"/>
        </dgm:presLayoutVars>
      </dgm:prSet>
      <dgm:spPr/>
    </dgm:pt>
    <dgm:pt modelId="{B598A7E5-FCE2-46A0-B7AB-489D29899F26}" type="pres">
      <dgm:prSet presAssocID="{48EA28C9-E9A2-4871-A6F2-F5D50C022599}" presName="compNode" presStyleCnt="0"/>
      <dgm:spPr/>
    </dgm:pt>
    <dgm:pt modelId="{850A0827-9875-4C6E-910B-883147003A79}" type="pres">
      <dgm:prSet presAssocID="{48EA28C9-E9A2-4871-A6F2-F5D50C022599}" presName="bgRect" presStyleLbl="bgShp" presStyleIdx="0" presStyleCnt="4"/>
      <dgm:spPr/>
    </dgm:pt>
    <dgm:pt modelId="{D022CF8F-757D-43BD-B52A-CB04DCAB8E37}" type="pres">
      <dgm:prSet presAssocID="{48EA28C9-E9A2-4871-A6F2-F5D50C0225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6D6BC5A-71AD-4CFB-ACB7-D94B4A73B61E}" type="pres">
      <dgm:prSet presAssocID="{48EA28C9-E9A2-4871-A6F2-F5D50C022599}" presName="spaceRect" presStyleCnt="0"/>
      <dgm:spPr/>
    </dgm:pt>
    <dgm:pt modelId="{D6E0E960-9FA7-4048-B80A-F5F7C158938D}" type="pres">
      <dgm:prSet presAssocID="{48EA28C9-E9A2-4871-A6F2-F5D50C022599}" presName="parTx" presStyleLbl="revTx" presStyleIdx="0" presStyleCnt="4">
        <dgm:presLayoutVars>
          <dgm:chMax val="0"/>
          <dgm:chPref val="0"/>
        </dgm:presLayoutVars>
      </dgm:prSet>
      <dgm:spPr/>
    </dgm:pt>
    <dgm:pt modelId="{89E7704B-67FB-449D-B2C9-68A1720F151B}" type="pres">
      <dgm:prSet presAssocID="{567F4EF9-6C50-4FCB-8899-B905346370E9}" presName="sibTrans" presStyleCnt="0"/>
      <dgm:spPr/>
    </dgm:pt>
    <dgm:pt modelId="{AF33713F-40BE-470B-8755-597EB71B46FB}" type="pres">
      <dgm:prSet presAssocID="{13587CFE-57C6-4C0C-B08E-C03BA4B5D041}" presName="compNode" presStyleCnt="0"/>
      <dgm:spPr/>
    </dgm:pt>
    <dgm:pt modelId="{FC31DCE7-64FE-42B5-85F6-E18125BF2ACC}" type="pres">
      <dgm:prSet presAssocID="{13587CFE-57C6-4C0C-B08E-C03BA4B5D041}" presName="bgRect" presStyleLbl="bgShp" presStyleIdx="1" presStyleCnt="4"/>
      <dgm:spPr/>
    </dgm:pt>
    <dgm:pt modelId="{4AE2A36B-D910-479E-A249-24FB33C8546E}" type="pres">
      <dgm:prSet presAssocID="{13587CFE-57C6-4C0C-B08E-C03BA4B5D0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03C4205-86C8-45A3-9F97-0D7D328969E5}" type="pres">
      <dgm:prSet presAssocID="{13587CFE-57C6-4C0C-B08E-C03BA4B5D041}" presName="spaceRect" presStyleCnt="0"/>
      <dgm:spPr/>
    </dgm:pt>
    <dgm:pt modelId="{0E490145-014C-45CD-A187-E2878E25F7BE}" type="pres">
      <dgm:prSet presAssocID="{13587CFE-57C6-4C0C-B08E-C03BA4B5D041}" presName="parTx" presStyleLbl="revTx" presStyleIdx="1" presStyleCnt="4">
        <dgm:presLayoutVars>
          <dgm:chMax val="0"/>
          <dgm:chPref val="0"/>
        </dgm:presLayoutVars>
      </dgm:prSet>
      <dgm:spPr/>
    </dgm:pt>
    <dgm:pt modelId="{FDB8C270-0EDF-4EC0-A5E8-4528A4C940AA}" type="pres">
      <dgm:prSet presAssocID="{5DBBD1D1-C4A3-4FF5-B5A8-C7993DEED1EA}" presName="sibTrans" presStyleCnt="0"/>
      <dgm:spPr/>
    </dgm:pt>
    <dgm:pt modelId="{D7E31720-FBAB-4454-9260-AC446C41430F}" type="pres">
      <dgm:prSet presAssocID="{FF658402-99CF-4BD1-A6F5-BEA304EA46D3}" presName="compNode" presStyleCnt="0"/>
      <dgm:spPr/>
    </dgm:pt>
    <dgm:pt modelId="{A6C387C6-7EE0-427F-88DB-C162C1F4EE7A}" type="pres">
      <dgm:prSet presAssocID="{FF658402-99CF-4BD1-A6F5-BEA304EA46D3}" presName="bgRect" presStyleLbl="bgShp" presStyleIdx="2" presStyleCnt="4"/>
      <dgm:spPr/>
    </dgm:pt>
    <dgm:pt modelId="{5EBC3E1A-5C2A-41DB-ADD6-BD10D211A96E}" type="pres">
      <dgm:prSet presAssocID="{FF658402-99CF-4BD1-A6F5-BEA304EA46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30BE53B-7762-4168-BBAB-1C659E392CEA}" type="pres">
      <dgm:prSet presAssocID="{FF658402-99CF-4BD1-A6F5-BEA304EA46D3}" presName="spaceRect" presStyleCnt="0"/>
      <dgm:spPr/>
    </dgm:pt>
    <dgm:pt modelId="{6353A66C-831B-4257-AB97-75AEA31E08AE}" type="pres">
      <dgm:prSet presAssocID="{FF658402-99CF-4BD1-A6F5-BEA304EA46D3}" presName="parTx" presStyleLbl="revTx" presStyleIdx="2" presStyleCnt="4" custScaleX="117977">
        <dgm:presLayoutVars>
          <dgm:chMax val="0"/>
          <dgm:chPref val="0"/>
        </dgm:presLayoutVars>
      </dgm:prSet>
      <dgm:spPr/>
    </dgm:pt>
    <dgm:pt modelId="{F4172A1E-D306-4023-9581-A2220C7FC3F2}" type="pres">
      <dgm:prSet presAssocID="{686FDD31-CA1D-47D7-88CE-CD7E0CCE598F}" presName="sibTrans" presStyleCnt="0"/>
      <dgm:spPr/>
    </dgm:pt>
    <dgm:pt modelId="{25436815-56A1-464B-947E-C90A8A491DD2}" type="pres">
      <dgm:prSet presAssocID="{BDDBBEFD-0543-4C4D-90AD-857A9A272544}" presName="compNode" presStyleCnt="0"/>
      <dgm:spPr/>
    </dgm:pt>
    <dgm:pt modelId="{407884DC-C212-49E4-B6F9-D5984AAABE95}" type="pres">
      <dgm:prSet presAssocID="{BDDBBEFD-0543-4C4D-90AD-857A9A272544}" presName="bgRect" presStyleLbl="bgShp" presStyleIdx="3" presStyleCnt="4"/>
      <dgm:spPr/>
    </dgm:pt>
    <dgm:pt modelId="{34BFD364-4DD8-4ED2-ABF1-E0D8C4106572}" type="pres">
      <dgm:prSet presAssocID="{BDDBBEFD-0543-4C4D-90AD-857A9A2725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A85AA3-D908-4345-90B1-31D03176B7A2}" type="pres">
      <dgm:prSet presAssocID="{BDDBBEFD-0543-4C4D-90AD-857A9A272544}" presName="spaceRect" presStyleCnt="0"/>
      <dgm:spPr/>
    </dgm:pt>
    <dgm:pt modelId="{FE5FF570-71DD-4EF9-8B29-0375D336F347}" type="pres">
      <dgm:prSet presAssocID="{BDDBBEFD-0543-4C4D-90AD-857A9A2725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374204-7F09-4E28-97F4-ABF9695AB2A8}" srcId="{A57CA74B-69A6-4297-8947-6F0BEDE653DF}" destId="{48EA28C9-E9A2-4871-A6F2-F5D50C022599}" srcOrd="0" destOrd="0" parTransId="{C6565388-79A5-4454-98F6-5BEBFC78519E}" sibTransId="{567F4EF9-6C50-4FCB-8899-B905346370E9}"/>
    <dgm:cxn modelId="{60464D1C-E940-43D6-B88B-A9D2AE683EDA}" type="presOf" srcId="{FF658402-99CF-4BD1-A6F5-BEA304EA46D3}" destId="{6353A66C-831B-4257-AB97-75AEA31E08AE}" srcOrd="0" destOrd="0" presId="urn:microsoft.com/office/officeart/2018/2/layout/IconVerticalSolidList"/>
    <dgm:cxn modelId="{8F2E5A47-4120-43DE-9186-52431D7CEF58}" type="presOf" srcId="{A57CA74B-69A6-4297-8947-6F0BEDE653DF}" destId="{2FE48352-A985-42B6-8E52-06FCD6155903}" srcOrd="0" destOrd="0" presId="urn:microsoft.com/office/officeart/2018/2/layout/IconVerticalSolidList"/>
    <dgm:cxn modelId="{46065C74-32F5-4E84-B69F-F8160D2796C8}" type="presOf" srcId="{13587CFE-57C6-4C0C-B08E-C03BA4B5D041}" destId="{0E490145-014C-45CD-A187-E2878E25F7BE}" srcOrd="0" destOrd="0" presId="urn:microsoft.com/office/officeart/2018/2/layout/IconVerticalSolidList"/>
    <dgm:cxn modelId="{AD863678-ABDE-4D90-9348-DBA600709BC5}" type="presOf" srcId="{48EA28C9-E9A2-4871-A6F2-F5D50C022599}" destId="{D6E0E960-9FA7-4048-B80A-F5F7C158938D}" srcOrd="0" destOrd="0" presId="urn:microsoft.com/office/officeart/2018/2/layout/IconVerticalSolidList"/>
    <dgm:cxn modelId="{1CF5BFC0-7179-47EE-85FA-D44C77ABA0C8}" srcId="{A57CA74B-69A6-4297-8947-6F0BEDE653DF}" destId="{FF658402-99CF-4BD1-A6F5-BEA304EA46D3}" srcOrd="2" destOrd="0" parTransId="{1A7F7658-FF86-4017-9DA1-9391AC55B677}" sibTransId="{686FDD31-CA1D-47D7-88CE-CD7E0CCE598F}"/>
    <dgm:cxn modelId="{4E7A5FD1-05AA-4AAC-9612-9F9604CD0843}" srcId="{A57CA74B-69A6-4297-8947-6F0BEDE653DF}" destId="{13587CFE-57C6-4C0C-B08E-C03BA4B5D041}" srcOrd="1" destOrd="0" parTransId="{75EFA61D-3FF2-49F5-9863-C8BE7333C700}" sibTransId="{5DBBD1D1-C4A3-4FF5-B5A8-C7993DEED1EA}"/>
    <dgm:cxn modelId="{CDD95AD9-D9CC-4F56-8841-93D6DD370CAA}" type="presOf" srcId="{BDDBBEFD-0543-4C4D-90AD-857A9A272544}" destId="{FE5FF570-71DD-4EF9-8B29-0375D336F347}" srcOrd="0" destOrd="0" presId="urn:microsoft.com/office/officeart/2018/2/layout/IconVerticalSolidList"/>
    <dgm:cxn modelId="{1BA15BDF-AAD3-4607-939B-179E7ECC2332}" srcId="{A57CA74B-69A6-4297-8947-6F0BEDE653DF}" destId="{BDDBBEFD-0543-4C4D-90AD-857A9A272544}" srcOrd="3" destOrd="0" parTransId="{6A9CCE76-CE91-4712-87A1-FBCC66262A02}" sibTransId="{073EF584-5768-43BD-8243-4C93B63D3588}"/>
    <dgm:cxn modelId="{F2F85B76-125C-4066-8F71-2622FCA2CF25}" type="presParOf" srcId="{2FE48352-A985-42B6-8E52-06FCD6155903}" destId="{B598A7E5-FCE2-46A0-B7AB-489D29899F26}" srcOrd="0" destOrd="0" presId="urn:microsoft.com/office/officeart/2018/2/layout/IconVerticalSolidList"/>
    <dgm:cxn modelId="{4739D77E-67C5-4805-B8D2-F0BEF08C80E7}" type="presParOf" srcId="{B598A7E5-FCE2-46A0-B7AB-489D29899F26}" destId="{850A0827-9875-4C6E-910B-883147003A79}" srcOrd="0" destOrd="0" presId="urn:microsoft.com/office/officeart/2018/2/layout/IconVerticalSolidList"/>
    <dgm:cxn modelId="{0CEF0D15-38FF-4265-A090-704816FB926C}" type="presParOf" srcId="{B598A7E5-FCE2-46A0-B7AB-489D29899F26}" destId="{D022CF8F-757D-43BD-B52A-CB04DCAB8E37}" srcOrd="1" destOrd="0" presId="urn:microsoft.com/office/officeart/2018/2/layout/IconVerticalSolidList"/>
    <dgm:cxn modelId="{111EA006-D09D-481A-AA74-2190FACC04A9}" type="presParOf" srcId="{B598A7E5-FCE2-46A0-B7AB-489D29899F26}" destId="{16D6BC5A-71AD-4CFB-ACB7-D94B4A73B61E}" srcOrd="2" destOrd="0" presId="urn:microsoft.com/office/officeart/2018/2/layout/IconVerticalSolidList"/>
    <dgm:cxn modelId="{BCD13753-5D0D-437E-A592-9F2784A7CFDA}" type="presParOf" srcId="{B598A7E5-FCE2-46A0-B7AB-489D29899F26}" destId="{D6E0E960-9FA7-4048-B80A-F5F7C158938D}" srcOrd="3" destOrd="0" presId="urn:microsoft.com/office/officeart/2018/2/layout/IconVerticalSolidList"/>
    <dgm:cxn modelId="{9AFD1F78-8ED9-4141-A210-48C1C39AEC04}" type="presParOf" srcId="{2FE48352-A985-42B6-8E52-06FCD6155903}" destId="{89E7704B-67FB-449D-B2C9-68A1720F151B}" srcOrd="1" destOrd="0" presId="urn:microsoft.com/office/officeart/2018/2/layout/IconVerticalSolidList"/>
    <dgm:cxn modelId="{49EE4D22-744A-447B-BD55-EE77B3B56276}" type="presParOf" srcId="{2FE48352-A985-42B6-8E52-06FCD6155903}" destId="{AF33713F-40BE-470B-8755-597EB71B46FB}" srcOrd="2" destOrd="0" presId="urn:microsoft.com/office/officeart/2018/2/layout/IconVerticalSolidList"/>
    <dgm:cxn modelId="{C1F38F48-2A31-4F64-8820-0F8537E3DA92}" type="presParOf" srcId="{AF33713F-40BE-470B-8755-597EB71B46FB}" destId="{FC31DCE7-64FE-42B5-85F6-E18125BF2ACC}" srcOrd="0" destOrd="0" presId="urn:microsoft.com/office/officeart/2018/2/layout/IconVerticalSolidList"/>
    <dgm:cxn modelId="{D73B8D2E-A43C-4E85-A2CE-FA39DA1D7911}" type="presParOf" srcId="{AF33713F-40BE-470B-8755-597EB71B46FB}" destId="{4AE2A36B-D910-479E-A249-24FB33C8546E}" srcOrd="1" destOrd="0" presId="urn:microsoft.com/office/officeart/2018/2/layout/IconVerticalSolidList"/>
    <dgm:cxn modelId="{37920129-410D-44A7-A275-F19698EB9F03}" type="presParOf" srcId="{AF33713F-40BE-470B-8755-597EB71B46FB}" destId="{B03C4205-86C8-45A3-9F97-0D7D328969E5}" srcOrd="2" destOrd="0" presId="urn:microsoft.com/office/officeart/2018/2/layout/IconVerticalSolidList"/>
    <dgm:cxn modelId="{2FC4CEA6-76B3-4122-B514-49D74462A4CF}" type="presParOf" srcId="{AF33713F-40BE-470B-8755-597EB71B46FB}" destId="{0E490145-014C-45CD-A187-E2878E25F7BE}" srcOrd="3" destOrd="0" presId="urn:microsoft.com/office/officeart/2018/2/layout/IconVerticalSolidList"/>
    <dgm:cxn modelId="{823BC596-FB0D-4575-9188-AEBC8FCCA799}" type="presParOf" srcId="{2FE48352-A985-42B6-8E52-06FCD6155903}" destId="{FDB8C270-0EDF-4EC0-A5E8-4528A4C940AA}" srcOrd="3" destOrd="0" presId="urn:microsoft.com/office/officeart/2018/2/layout/IconVerticalSolidList"/>
    <dgm:cxn modelId="{9D946262-0310-45A3-A088-B4E0E942E7F5}" type="presParOf" srcId="{2FE48352-A985-42B6-8E52-06FCD6155903}" destId="{D7E31720-FBAB-4454-9260-AC446C41430F}" srcOrd="4" destOrd="0" presId="urn:microsoft.com/office/officeart/2018/2/layout/IconVerticalSolidList"/>
    <dgm:cxn modelId="{48EF7E7C-80DF-4172-BD6D-53506AD36A8F}" type="presParOf" srcId="{D7E31720-FBAB-4454-9260-AC446C41430F}" destId="{A6C387C6-7EE0-427F-88DB-C162C1F4EE7A}" srcOrd="0" destOrd="0" presId="urn:microsoft.com/office/officeart/2018/2/layout/IconVerticalSolidList"/>
    <dgm:cxn modelId="{A2F11359-F3E7-44E8-8268-7EAAB434D9FD}" type="presParOf" srcId="{D7E31720-FBAB-4454-9260-AC446C41430F}" destId="{5EBC3E1A-5C2A-41DB-ADD6-BD10D211A96E}" srcOrd="1" destOrd="0" presId="urn:microsoft.com/office/officeart/2018/2/layout/IconVerticalSolidList"/>
    <dgm:cxn modelId="{AB3F5912-7475-47DE-BDD7-F9BE00E29DC7}" type="presParOf" srcId="{D7E31720-FBAB-4454-9260-AC446C41430F}" destId="{230BE53B-7762-4168-BBAB-1C659E392CEA}" srcOrd="2" destOrd="0" presId="urn:microsoft.com/office/officeart/2018/2/layout/IconVerticalSolidList"/>
    <dgm:cxn modelId="{CB002B95-C5FB-4F7D-9AD2-DA4D6D6D34C0}" type="presParOf" srcId="{D7E31720-FBAB-4454-9260-AC446C41430F}" destId="{6353A66C-831B-4257-AB97-75AEA31E08AE}" srcOrd="3" destOrd="0" presId="urn:microsoft.com/office/officeart/2018/2/layout/IconVerticalSolidList"/>
    <dgm:cxn modelId="{A92D4134-6ED9-4A9F-857E-E55DBD9A379C}" type="presParOf" srcId="{2FE48352-A985-42B6-8E52-06FCD6155903}" destId="{F4172A1E-D306-4023-9581-A2220C7FC3F2}" srcOrd="5" destOrd="0" presId="urn:microsoft.com/office/officeart/2018/2/layout/IconVerticalSolidList"/>
    <dgm:cxn modelId="{FE5138F5-384C-42B5-814F-D43003B3D6FB}" type="presParOf" srcId="{2FE48352-A985-42B6-8E52-06FCD6155903}" destId="{25436815-56A1-464B-947E-C90A8A491DD2}" srcOrd="6" destOrd="0" presId="urn:microsoft.com/office/officeart/2018/2/layout/IconVerticalSolidList"/>
    <dgm:cxn modelId="{8A7FE158-09AA-4DCA-8848-A3C1F1677F6D}" type="presParOf" srcId="{25436815-56A1-464B-947E-C90A8A491DD2}" destId="{407884DC-C212-49E4-B6F9-D5984AAABE95}" srcOrd="0" destOrd="0" presId="urn:microsoft.com/office/officeart/2018/2/layout/IconVerticalSolidList"/>
    <dgm:cxn modelId="{64822A3C-1ACC-4AFD-9844-03456778375C}" type="presParOf" srcId="{25436815-56A1-464B-947E-C90A8A491DD2}" destId="{34BFD364-4DD8-4ED2-ABF1-E0D8C4106572}" srcOrd="1" destOrd="0" presId="urn:microsoft.com/office/officeart/2018/2/layout/IconVerticalSolidList"/>
    <dgm:cxn modelId="{E3D4BD21-E840-4429-BFEE-00722321EF9C}" type="presParOf" srcId="{25436815-56A1-464B-947E-C90A8A491DD2}" destId="{1AA85AA3-D908-4345-90B1-31D03176B7A2}" srcOrd="2" destOrd="0" presId="urn:microsoft.com/office/officeart/2018/2/layout/IconVerticalSolidList"/>
    <dgm:cxn modelId="{5569407D-E984-4C87-9DD0-90324FA1EB60}" type="presParOf" srcId="{25436815-56A1-464B-947E-C90A8A491DD2}" destId="{FE5FF570-71DD-4EF9-8B29-0375D336F3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C8CFCB-60BE-4001-9063-FBF214250F8F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65A550-DABE-44AA-AC46-DC14B1965C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Safety</a:t>
          </a:r>
          <a:endParaRPr lang="en-US" sz="6000" b="0" dirty="0"/>
        </a:p>
      </dgm:t>
    </dgm:pt>
    <dgm:pt modelId="{BEE57C24-00C3-4810-B443-7F675BAE0AB7}" type="parTrans" cxnId="{EC17BBD7-E679-415F-AA65-50E8ADD8C799}">
      <dgm:prSet/>
      <dgm:spPr/>
      <dgm:t>
        <a:bodyPr/>
        <a:lstStyle/>
        <a:p>
          <a:endParaRPr lang="en-US"/>
        </a:p>
      </dgm:t>
    </dgm:pt>
    <dgm:pt modelId="{54EDA501-BE90-4D0E-BA3E-F1C569070812}" type="sibTrans" cxnId="{EC17BBD7-E679-415F-AA65-50E8ADD8C799}">
      <dgm:prSet/>
      <dgm:spPr/>
      <dgm:t>
        <a:bodyPr/>
        <a:lstStyle/>
        <a:p>
          <a:endParaRPr lang="en-US"/>
        </a:p>
      </dgm:t>
    </dgm:pt>
    <dgm:pt modelId="{864AF8D7-585E-4A37-AF5F-DA81E0377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Quality Inspection</a:t>
          </a:r>
        </a:p>
      </dgm:t>
    </dgm:pt>
    <dgm:pt modelId="{1002DBAF-522E-4146-8FDD-5010A8796A35}" type="parTrans" cxnId="{D22F9E63-0860-4130-ABF2-57569F34D6A2}">
      <dgm:prSet/>
      <dgm:spPr/>
      <dgm:t>
        <a:bodyPr/>
        <a:lstStyle/>
        <a:p>
          <a:endParaRPr lang="en-US"/>
        </a:p>
      </dgm:t>
    </dgm:pt>
    <dgm:pt modelId="{1794D377-DED7-4A15-BC39-F1B8A6A9C008}" type="sibTrans" cxnId="{D22F9E63-0860-4130-ABF2-57569F34D6A2}">
      <dgm:prSet/>
      <dgm:spPr/>
      <dgm:t>
        <a:bodyPr/>
        <a:lstStyle/>
        <a:p>
          <a:endParaRPr lang="en-US"/>
        </a:p>
      </dgm:t>
    </dgm:pt>
    <dgm:pt modelId="{9CCE60F0-4990-4839-B715-54B75F562D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Crowd detection</a:t>
          </a:r>
        </a:p>
      </dgm:t>
    </dgm:pt>
    <dgm:pt modelId="{FA779FA8-4341-45D6-8B78-E6BAE0876F27}" type="parTrans" cxnId="{F52C05AA-09C3-4735-B26B-5FB2A4FD23ED}">
      <dgm:prSet/>
      <dgm:spPr/>
      <dgm:t>
        <a:bodyPr/>
        <a:lstStyle/>
        <a:p>
          <a:endParaRPr lang="en-US"/>
        </a:p>
      </dgm:t>
    </dgm:pt>
    <dgm:pt modelId="{7C734D17-3978-4076-84A2-84E649BF7701}" type="sibTrans" cxnId="{F52C05AA-09C3-4735-B26B-5FB2A4FD23ED}">
      <dgm:prSet/>
      <dgm:spPr/>
      <dgm:t>
        <a:bodyPr/>
        <a:lstStyle/>
        <a:p>
          <a:endParaRPr lang="en-US"/>
        </a:p>
      </dgm:t>
    </dgm:pt>
    <dgm:pt modelId="{FFA18AAE-3110-4DF0-B794-D0BD9B8B89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Workers tracking</a:t>
          </a:r>
        </a:p>
      </dgm:t>
    </dgm:pt>
    <dgm:pt modelId="{B3320135-28A7-4C0E-ADC7-6C72E003518B}" type="sibTrans" cxnId="{7FCEE12D-56A2-46BE-A515-86DBA2F1EF67}">
      <dgm:prSet/>
      <dgm:spPr/>
      <dgm:t>
        <a:bodyPr/>
        <a:lstStyle/>
        <a:p>
          <a:endParaRPr lang="en-US"/>
        </a:p>
      </dgm:t>
    </dgm:pt>
    <dgm:pt modelId="{0DCB788E-E23F-4CA5-BD75-44EBC5182140}" type="parTrans" cxnId="{7FCEE12D-56A2-46BE-A515-86DBA2F1EF67}">
      <dgm:prSet/>
      <dgm:spPr/>
      <dgm:t>
        <a:bodyPr/>
        <a:lstStyle/>
        <a:p>
          <a:endParaRPr lang="en-US"/>
        </a:p>
      </dgm:t>
    </dgm:pt>
    <dgm:pt modelId="{D5A18F98-C8F0-4D67-90B7-8FCEAC410E1B}" type="pres">
      <dgm:prSet presAssocID="{98C8CFCB-60BE-4001-9063-FBF214250F8F}" presName="root" presStyleCnt="0">
        <dgm:presLayoutVars>
          <dgm:dir/>
          <dgm:resizeHandles val="exact"/>
        </dgm:presLayoutVars>
      </dgm:prSet>
      <dgm:spPr/>
    </dgm:pt>
    <dgm:pt modelId="{5407F483-58BC-44A2-834F-2E9B8C59DA2C}" type="pres">
      <dgm:prSet presAssocID="{1E65A550-DABE-44AA-AC46-DC14B1965CC6}" presName="compNode" presStyleCnt="0"/>
      <dgm:spPr/>
    </dgm:pt>
    <dgm:pt modelId="{910072F6-02E6-4A33-B171-91372DC1AE74}" type="pres">
      <dgm:prSet presAssocID="{1E65A550-DABE-44AA-AC46-DC14B1965CC6}" presName="bgRect" presStyleLbl="bgShp" presStyleIdx="0" presStyleCnt="4" custLinFactNeighborX="-3165" custLinFactNeighborY="31682"/>
      <dgm:spPr>
        <a:solidFill>
          <a:schemeClr val="bg1"/>
        </a:solidFill>
      </dgm:spPr>
    </dgm:pt>
    <dgm:pt modelId="{312956AA-DAB9-4484-9C86-0A437C6AEEC5}" type="pres">
      <dgm:prSet presAssocID="{1E65A550-DABE-44AA-AC46-DC14B1965CC6}" presName="iconRect" presStyleLbl="node1" presStyleIdx="0" presStyleCnt="4" custLinFactNeighborX="17492" custLinFactNeighborY="901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70B4238C-4D73-4D9C-AFE6-4C2F599405B8}" type="pres">
      <dgm:prSet presAssocID="{1E65A550-DABE-44AA-AC46-DC14B1965CC6}" presName="spaceRect" presStyleCnt="0"/>
      <dgm:spPr/>
    </dgm:pt>
    <dgm:pt modelId="{654D46D8-4821-44E6-84C0-22B18412B098}" type="pres">
      <dgm:prSet presAssocID="{1E65A550-DABE-44AA-AC46-DC14B1965CC6}" presName="parTx" presStyleLbl="revTx" presStyleIdx="0" presStyleCnt="4">
        <dgm:presLayoutVars>
          <dgm:chMax val="0"/>
          <dgm:chPref val="0"/>
        </dgm:presLayoutVars>
      </dgm:prSet>
      <dgm:spPr/>
    </dgm:pt>
    <dgm:pt modelId="{A5407829-7A43-45AA-B4E6-28E8FBC3619C}" type="pres">
      <dgm:prSet presAssocID="{54EDA501-BE90-4D0E-BA3E-F1C569070812}" presName="sibTrans" presStyleCnt="0"/>
      <dgm:spPr/>
    </dgm:pt>
    <dgm:pt modelId="{051F8CE7-BEE8-43E0-856B-A8F176B0E42D}" type="pres">
      <dgm:prSet presAssocID="{864AF8D7-585E-4A37-AF5F-DA81E0377E4E}" presName="compNode" presStyleCnt="0"/>
      <dgm:spPr/>
    </dgm:pt>
    <dgm:pt modelId="{B2755B88-3287-4D47-8444-557512E38BC7}" type="pres">
      <dgm:prSet presAssocID="{864AF8D7-585E-4A37-AF5F-DA81E0377E4E}" presName="bgRect" presStyleLbl="bgShp" presStyleIdx="1" presStyleCnt="4" custLinFactNeighborX="364" custLinFactNeighborY="-2921"/>
      <dgm:spPr>
        <a:solidFill>
          <a:schemeClr val="bg1"/>
        </a:solidFill>
      </dgm:spPr>
    </dgm:pt>
    <dgm:pt modelId="{6AF6DC15-3F9B-45E7-8657-21A36BDF4209}" type="pres">
      <dgm:prSet presAssocID="{864AF8D7-585E-4A37-AF5F-DA81E0377E4E}" presName="iconRect" presStyleLbl="node1" presStyleIdx="1" presStyleCnt="4" custLinFactNeighborX="-40" custLinFactNeighborY="830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56272D9-E404-4D51-9545-BBA2E9485C40}" type="pres">
      <dgm:prSet presAssocID="{864AF8D7-585E-4A37-AF5F-DA81E0377E4E}" presName="spaceRect" presStyleCnt="0"/>
      <dgm:spPr/>
    </dgm:pt>
    <dgm:pt modelId="{8E88AC69-43A8-4E72-B883-E1DAD879A0BC}" type="pres">
      <dgm:prSet presAssocID="{864AF8D7-585E-4A37-AF5F-DA81E0377E4E}" presName="parTx" presStyleLbl="revTx" presStyleIdx="1" presStyleCnt="4" custScaleX="107948" custLinFactNeighborX="2493" custLinFactNeighborY="7849">
        <dgm:presLayoutVars>
          <dgm:chMax val="0"/>
          <dgm:chPref val="0"/>
        </dgm:presLayoutVars>
      </dgm:prSet>
      <dgm:spPr/>
    </dgm:pt>
    <dgm:pt modelId="{BD7767E9-21DF-4CCB-AD5C-E037AFD0B52D}" type="pres">
      <dgm:prSet presAssocID="{1794D377-DED7-4A15-BC39-F1B8A6A9C008}" presName="sibTrans" presStyleCnt="0"/>
      <dgm:spPr/>
    </dgm:pt>
    <dgm:pt modelId="{0D79FF30-DC66-4824-BE31-14B4948A3E23}" type="pres">
      <dgm:prSet presAssocID="{FFA18AAE-3110-4DF0-B794-D0BD9B8B8952}" presName="compNode" presStyleCnt="0"/>
      <dgm:spPr/>
    </dgm:pt>
    <dgm:pt modelId="{60327531-DACC-45BE-9980-F4ACBBD98BAD}" type="pres">
      <dgm:prSet presAssocID="{FFA18AAE-3110-4DF0-B794-D0BD9B8B8952}" presName="bgRect" presStyleLbl="bgShp" presStyleIdx="2" presStyleCnt="4"/>
      <dgm:spPr>
        <a:solidFill>
          <a:schemeClr val="bg1"/>
        </a:solidFill>
      </dgm:spPr>
    </dgm:pt>
    <dgm:pt modelId="{95D54619-9EBE-4AED-8E40-E6B806D51FB4}" type="pres">
      <dgm:prSet presAssocID="{FFA18AAE-3110-4DF0-B794-D0BD9B8B8952}" presName="iconRect" presStyleLbl="node1" presStyleIdx="2" presStyleCnt="4" custLinFactNeighborX="-40" custLinFactNeighborY="826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84DD895-EF1E-4039-9D94-E70D1D6B3A57}" type="pres">
      <dgm:prSet presAssocID="{FFA18AAE-3110-4DF0-B794-D0BD9B8B8952}" presName="spaceRect" presStyleCnt="0"/>
      <dgm:spPr/>
    </dgm:pt>
    <dgm:pt modelId="{C971C62D-039C-450D-AC69-1D144EB55047}" type="pres">
      <dgm:prSet presAssocID="{FFA18AAE-3110-4DF0-B794-D0BD9B8B8952}" presName="parTx" presStyleLbl="revTx" presStyleIdx="2" presStyleCnt="4" custScaleX="107464" custLinFactNeighborX="1810" custLinFactNeighborY="1590">
        <dgm:presLayoutVars>
          <dgm:chMax val="0"/>
          <dgm:chPref val="0"/>
        </dgm:presLayoutVars>
      </dgm:prSet>
      <dgm:spPr/>
    </dgm:pt>
    <dgm:pt modelId="{B1AF30EA-B90E-4323-A84F-912613D2E66E}" type="pres">
      <dgm:prSet presAssocID="{B3320135-28A7-4C0E-ADC7-6C72E003518B}" presName="sibTrans" presStyleCnt="0"/>
      <dgm:spPr/>
    </dgm:pt>
    <dgm:pt modelId="{FAF7AC27-DF3B-4214-8209-A3BAEEA54A7F}" type="pres">
      <dgm:prSet presAssocID="{9CCE60F0-4990-4839-B715-54B75F562DDD}" presName="compNode" presStyleCnt="0"/>
      <dgm:spPr/>
    </dgm:pt>
    <dgm:pt modelId="{2ECCAA55-7903-4306-9C75-FE27BD18D818}" type="pres">
      <dgm:prSet presAssocID="{9CCE60F0-4990-4839-B715-54B75F562DDD}" presName="bgRect" presStyleLbl="bgShp" presStyleIdx="3" presStyleCnt="4"/>
      <dgm:spPr>
        <a:noFill/>
      </dgm:spPr>
    </dgm:pt>
    <dgm:pt modelId="{6D360F76-A826-4ACC-A7D8-D85F4959A686}" type="pres">
      <dgm:prSet presAssocID="{9CCE60F0-4990-4839-B715-54B75F562DDD}" presName="iconRect" presStyleLbl="node1" presStyleIdx="3" presStyleCnt="4" custLinFactNeighborX="-40" custLinFactNeighborY="8014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294F155-0D63-44F5-9D09-5FD3A176520B}" type="pres">
      <dgm:prSet presAssocID="{9CCE60F0-4990-4839-B715-54B75F562DDD}" presName="spaceRect" presStyleCnt="0"/>
      <dgm:spPr/>
    </dgm:pt>
    <dgm:pt modelId="{D109E0AA-C512-4425-9F4A-BA58F8A16ECB}" type="pres">
      <dgm:prSet presAssocID="{9CCE60F0-4990-4839-B715-54B75F562DDD}" presName="parTx" presStyleLbl="revTx" presStyleIdx="3" presStyleCnt="4" custAng="0" custScaleX="104569" custScaleY="148260" custLinFactNeighborX="1635" custLinFactNeighborY="-3712">
        <dgm:presLayoutVars>
          <dgm:chMax val="0"/>
          <dgm:chPref val="0"/>
        </dgm:presLayoutVars>
      </dgm:prSet>
      <dgm:spPr/>
    </dgm:pt>
  </dgm:ptLst>
  <dgm:cxnLst>
    <dgm:cxn modelId="{7FCEE12D-56A2-46BE-A515-86DBA2F1EF67}" srcId="{98C8CFCB-60BE-4001-9063-FBF214250F8F}" destId="{FFA18AAE-3110-4DF0-B794-D0BD9B8B8952}" srcOrd="2" destOrd="0" parTransId="{0DCB788E-E23F-4CA5-BD75-44EBC5182140}" sibTransId="{B3320135-28A7-4C0E-ADC7-6C72E003518B}"/>
    <dgm:cxn modelId="{C1734D5B-1E97-4A31-8446-931291AD2BAE}" type="presOf" srcId="{1E65A550-DABE-44AA-AC46-DC14B1965CC6}" destId="{654D46D8-4821-44E6-84C0-22B18412B098}" srcOrd="0" destOrd="0" presId="urn:microsoft.com/office/officeart/2018/2/layout/IconVerticalSolidList"/>
    <dgm:cxn modelId="{D22F9E63-0860-4130-ABF2-57569F34D6A2}" srcId="{98C8CFCB-60BE-4001-9063-FBF214250F8F}" destId="{864AF8D7-585E-4A37-AF5F-DA81E0377E4E}" srcOrd="1" destOrd="0" parTransId="{1002DBAF-522E-4146-8FDD-5010A8796A35}" sibTransId="{1794D377-DED7-4A15-BC39-F1B8A6A9C008}"/>
    <dgm:cxn modelId="{2B5C9E75-23FA-4E7A-A7A3-39370869D14B}" type="presOf" srcId="{864AF8D7-585E-4A37-AF5F-DA81E0377E4E}" destId="{8E88AC69-43A8-4E72-B883-E1DAD879A0BC}" srcOrd="0" destOrd="0" presId="urn:microsoft.com/office/officeart/2018/2/layout/IconVerticalSolidList"/>
    <dgm:cxn modelId="{3E2B178A-FA96-42B1-9D22-93F8CC0D82BA}" type="presOf" srcId="{98C8CFCB-60BE-4001-9063-FBF214250F8F}" destId="{D5A18F98-C8F0-4D67-90B7-8FCEAC410E1B}" srcOrd="0" destOrd="0" presId="urn:microsoft.com/office/officeart/2018/2/layout/IconVerticalSolidList"/>
    <dgm:cxn modelId="{D41FF98A-AC20-448F-A545-62AA5F58BA94}" type="presOf" srcId="{9CCE60F0-4990-4839-B715-54B75F562DDD}" destId="{D109E0AA-C512-4425-9F4A-BA58F8A16ECB}" srcOrd="0" destOrd="0" presId="urn:microsoft.com/office/officeart/2018/2/layout/IconVerticalSolidList"/>
    <dgm:cxn modelId="{F52C05AA-09C3-4735-B26B-5FB2A4FD23ED}" srcId="{98C8CFCB-60BE-4001-9063-FBF214250F8F}" destId="{9CCE60F0-4990-4839-B715-54B75F562DDD}" srcOrd="3" destOrd="0" parTransId="{FA779FA8-4341-45D6-8B78-E6BAE0876F27}" sibTransId="{7C734D17-3978-4076-84A2-84E649BF7701}"/>
    <dgm:cxn modelId="{EC17BBD7-E679-415F-AA65-50E8ADD8C799}" srcId="{98C8CFCB-60BE-4001-9063-FBF214250F8F}" destId="{1E65A550-DABE-44AA-AC46-DC14B1965CC6}" srcOrd="0" destOrd="0" parTransId="{BEE57C24-00C3-4810-B443-7F675BAE0AB7}" sibTransId="{54EDA501-BE90-4D0E-BA3E-F1C569070812}"/>
    <dgm:cxn modelId="{7A3FC8E9-27E3-4FAE-AFF6-30514891C38D}" type="presOf" srcId="{FFA18AAE-3110-4DF0-B794-D0BD9B8B8952}" destId="{C971C62D-039C-450D-AC69-1D144EB55047}" srcOrd="0" destOrd="0" presId="urn:microsoft.com/office/officeart/2018/2/layout/IconVerticalSolidList"/>
    <dgm:cxn modelId="{AAB5C2FF-B474-481E-AA12-C2EC24093398}" type="presParOf" srcId="{D5A18F98-C8F0-4D67-90B7-8FCEAC410E1B}" destId="{5407F483-58BC-44A2-834F-2E9B8C59DA2C}" srcOrd="0" destOrd="0" presId="urn:microsoft.com/office/officeart/2018/2/layout/IconVerticalSolidList"/>
    <dgm:cxn modelId="{07AB6DF7-1A8E-4F67-90ED-F765E73B4E7B}" type="presParOf" srcId="{5407F483-58BC-44A2-834F-2E9B8C59DA2C}" destId="{910072F6-02E6-4A33-B171-91372DC1AE74}" srcOrd="0" destOrd="0" presId="urn:microsoft.com/office/officeart/2018/2/layout/IconVerticalSolidList"/>
    <dgm:cxn modelId="{2E9E7CE3-C6AC-4D53-BA5D-58CC0F308A42}" type="presParOf" srcId="{5407F483-58BC-44A2-834F-2E9B8C59DA2C}" destId="{312956AA-DAB9-4484-9C86-0A437C6AEEC5}" srcOrd="1" destOrd="0" presId="urn:microsoft.com/office/officeart/2018/2/layout/IconVerticalSolidList"/>
    <dgm:cxn modelId="{F6BFAAA8-BD3C-4DFF-98C6-BCF33892B642}" type="presParOf" srcId="{5407F483-58BC-44A2-834F-2E9B8C59DA2C}" destId="{70B4238C-4D73-4D9C-AFE6-4C2F599405B8}" srcOrd="2" destOrd="0" presId="urn:microsoft.com/office/officeart/2018/2/layout/IconVerticalSolidList"/>
    <dgm:cxn modelId="{CC48A888-A78D-42A0-8BC9-46F6920ABC53}" type="presParOf" srcId="{5407F483-58BC-44A2-834F-2E9B8C59DA2C}" destId="{654D46D8-4821-44E6-84C0-22B18412B098}" srcOrd="3" destOrd="0" presId="urn:microsoft.com/office/officeart/2018/2/layout/IconVerticalSolidList"/>
    <dgm:cxn modelId="{A3C22221-41EB-4223-A233-9500DCE2A43F}" type="presParOf" srcId="{D5A18F98-C8F0-4D67-90B7-8FCEAC410E1B}" destId="{A5407829-7A43-45AA-B4E6-28E8FBC3619C}" srcOrd="1" destOrd="0" presId="urn:microsoft.com/office/officeart/2018/2/layout/IconVerticalSolidList"/>
    <dgm:cxn modelId="{96CAAC71-B683-4F09-9021-1593B570EC6D}" type="presParOf" srcId="{D5A18F98-C8F0-4D67-90B7-8FCEAC410E1B}" destId="{051F8CE7-BEE8-43E0-856B-A8F176B0E42D}" srcOrd="2" destOrd="0" presId="urn:microsoft.com/office/officeart/2018/2/layout/IconVerticalSolidList"/>
    <dgm:cxn modelId="{DF400B3E-C817-483E-A802-C9B5532103C0}" type="presParOf" srcId="{051F8CE7-BEE8-43E0-856B-A8F176B0E42D}" destId="{B2755B88-3287-4D47-8444-557512E38BC7}" srcOrd="0" destOrd="0" presId="urn:microsoft.com/office/officeart/2018/2/layout/IconVerticalSolidList"/>
    <dgm:cxn modelId="{A789AC08-BA5E-4284-986D-D3A060F52010}" type="presParOf" srcId="{051F8CE7-BEE8-43E0-856B-A8F176B0E42D}" destId="{6AF6DC15-3F9B-45E7-8657-21A36BDF4209}" srcOrd="1" destOrd="0" presId="urn:microsoft.com/office/officeart/2018/2/layout/IconVerticalSolidList"/>
    <dgm:cxn modelId="{22F72E5D-3D44-41B8-9613-49A6BF61D813}" type="presParOf" srcId="{051F8CE7-BEE8-43E0-856B-A8F176B0E42D}" destId="{156272D9-E404-4D51-9545-BBA2E9485C40}" srcOrd="2" destOrd="0" presId="urn:microsoft.com/office/officeart/2018/2/layout/IconVerticalSolidList"/>
    <dgm:cxn modelId="{6701A4DE-51FC-4BA8-9CC0-7F08C49F12FB}" type="presParOf" srcId="{051F8CE7-BEE8-43E0-856B-A8F176B0E42D}" destId="{8E88AC69-43A8-4E72-B883-E1DAD879A0BC}" srcOrd="3" destOrd="0" presId="urn:microsoft.com/office/officeart/2018/2/layout/IconVerticalSolidList"/>
    <dgm:cxn modelId="{B265E725-AAF7-45F6-B98F-3F80BBDC6AB8}" type="presParOf" srcId="{D5A18F98-C8F0-4D67-90B7-8FCEAC410E1B}" destId="{BD7767E9-21DF-4CCB-AD5C-E037AFD0B52D}" srcOrd="3" destOrd="0" presId="urn:microsoft.com/office/officeart/2018/2/layout/IconVerticalSolidList"/>
    <dgm:cxn modelId="{AF3D935B-EBCD-449A-A791-C340F50E791C}" type="presParOf" srcId="{D5A18F98-C8F0-4D67-90B7-8FCEAC410E1B}" destId="{0D79FF30-DC66-4824-BE31-14B4948A3E23}" srcOrd="4" destOrd="0" presId="urn:microsoft.com/office/officeart/2018/2/layout/IconVerticalSolidList"/>
    <dgm:cxn modelId="{192AFB4B-9943-400C-9293-7B046C931450}" type="presParOf" srcId="{0D79FF30-DC66-4824-BE31-14B4948A3E23}" destId="{60327531-DACC-45BE-9980-F4ACBBD98BAD}" srcOrd="0" destOrd="0" presId="urn:microsoft.com/office/officeart/2018/2/layout/IconVerticalSolidList"/>
    <dgm:cxn modelId="{2F358A17-1744-4B7F-8C5A-DF83ED90FF02}" type="presParOf" srcId="{0D79FF30-DC66-4824-BE31-14B4948A3E23}" destId="{95D54619-9EBE-4AED-8E40-E6B806D51FB4}" srcOrd="1" destOrd="0" presId="urn:microsoft.com/office/officeart/2018/2/layout/IconVerticalSolidList"/>
    <dgm:cxn modelId="{CB4BA653-127A-4A0B-B87A-16D9A32F920F}" type="presParOf" srcId="{0D79FF30-DC66-4824-BE31-14B4948A3E23}" destId="{784DD895-EF1E-4039-9D94-E70D1D6B3A57}" srcOrd="2" destOrd="0" presId="urn:microsoft.com/office/officeart/2018/2/layout/IconVerticalSolidList"/>
    <dgm:cxn modelId="{F53A4136-6508-4990-A31F-C486F39DA567}" type="presParOf" srcId="{0D79FF30-DC66-4824-BE31-14B4948A3E23}" destId="{C971C62D-039C-450D-AC69-1D144EB55047}" srcOrd="3" destOrd="0" presId="urn:microsoft.com/office/officeart/2018/2/layout/IconVerticalSolidList"/>
    <dgm:cxn modelId="{C06367ED-5995-4164-B0AE-7D2F332A2066}" type="presParOf" srcId="{D5A18F98-C8F0-4D67-90B7-8FCEAC410E1B}" destId="{B1AF30EA-B90E-4323-A84F-912613D2E66E}" srcOrd="5" destOrd="0" presId="urn:microsoft.com/office/officeart/2018/2/layout/IconVerticalSolidList"/>
    <dgm:cxn modelId="{DBC39223-B850-4FC6-86EA-C11C647791F5}" type="presParOf" srcId="{D5A18F98-C8F0-4D67-90B7-8FCEAC410E1B}" destId="{FAF7AC27-DF3B-4214-8209-A3BAEEA54A7F}" srcOrd="6" destOrd="0" presId="urn:microsoft.com/office/officeart/2018/2/layout/IconVerticalSolidList"/>
    <dgm:cxn modelId="{6CCB6293-7F8D-4440-94CE-94F7CB2BCD3F}" type="presParOf" srcId="{FAF7AC27-DF3B-4214-8209-A3BAEEA54A7F}" destId="{2ECCAA55-7903-4306-9C75-FE27BD18D818}" srcOrd="0" destOrd="0" presId="urn:microsoft.com/office/officeart/2018/2/layout/IconVerticalSolidList"/>
    <dgm:cxn modelId="{028185F4-EF65-4046-918D-844511C35483}" type="presParOf" srcId="{FAF7AC27-DF3B-4214-8209-A3BAEEA54A7F}" destId="{6D360F76-A826-4ACC-A7D8-D85F4959A686}" srcOrd="1" destOrd="0" presId="urn:microsoft.com/office/officeart/2018/2/layout/IconVerticalSolidList"/>
    <dgm:cxn modelId="{1E10D645-A05F-4BA6-BAE4-46B007B64022}" type="presParOf" srcId="{FAF7AC27-DF3B-4214-8209-A3BAEEA54A7F}" destId="{2294F155-0D63-44F5-9D09-5FD3A176520B}" srcOrd="2" destOrd="0" presId="urn:microsoft.com/office/officeart/2018/2/layout/IconVerticalSolidList"/>
    <dgm:cxn modelId="{DBA09762-DC33-46D8-977B-321EFA7B1F5C}" type="presParOf" srcId="{FAF7AC27-DF3B-4214-8209-A3BAEEA54A7F}" destId="{D109E0AA-C512-4425-9F4A-BA58F8A16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4E4ACF-C3C7-4A07-89F4-F3A41363E566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40AD264C-236C-4E91-A17B-6650C2136C66}">
      <dgm:prSet custT="1"/>
      <dgm:spPr/>
      <dgm:t>
        <a:bodyPr/>
        <a:lstStyle/>
        <a:p>
          <a:r>
            <a:rPr lang="en-US" sz="5400" b="0" i="0" dirty="0"/>
            <a:t>Automated Visual Inspection</a:t>
          </a:r>
          <a:endParaRPr lang="en-US" sz="5400" dirty="0"/>
        </a:p>
      </dgm:t>
    </dgm:pt>
    <dgm:pt modelId="{01E327C7-C369-428E-8F5E-52343775FE9D}" type="parTrans" cxnId="{AB24B588-523C-44F6-BD43-59F7835CE4C4}">
      <dgm:prSet/>
      <dgm:spPr/>
      <dgm:t>
        <a:bodyPr/>
        <a:lstStyle/>
        <a:p>
          <a:endParaRPr lang="en-US"/>
        </a:p>
      </dgm:t>
    </dgm:pt>
    <dgm:pt modelId="{B2B80773-8321-45F2-8D96-3D0DB3D7EA98}" type="sibTrans" cxnId="{AB24B588-523C-44F6-BD43-59F7835CE4C4}">
      <dgm:prSet/>
      <dgm:spPr/>
      <dgm:t>
        <a:bodyPr/>
        <a:lstStyle/>
        <a:p>
          <a:endParaRPr lang="en-US"/>
        </a:p>
      </dgm:t>
    </dgm:pt>
    <dgm:pt modelId="{23BBD7BA-3C84-4037-A35A-245FF7556A23}">
      <dgm:prSet custT="1"/>
      <dgm:spPr/>
      <dgm:t>
        <a:bodyPr/>
        <a:lstStyle/>
        <a:p>
          <a:r>
            <a:rPr lang="en-US" sz="5400" b="0" i="0" dirty="0"/>
            <a:t>Defects Detection and classification</a:t>
          </a:r>
          <a:endParaRPr lang="en-US" sz="5400" dirty="0"/>
        </a:p>
      </dgm:t>
    </dgm:pt>
    <dgm:pt modelId="{135887A9-A09E-451E-9B46-C7E2C6E24071}" type="sibTrans" cxnId="{4F2BA8C1-8F91-4D4D-B1C9-A03E4C440E4F}">
      <dgm:prSet/>
      <dgm:spPr/>
      <dgm:t>
        <a:bodyPr/>
        <a:lstStyle/>
        <a:p>
          <a:endParaRPr lang="en-US"/>
        </a:p>
      </dgm:t>
    </dgm:pt>
    <dgm:pt modelId="{3E349987-C9EB-4A19-AA1C-067F806D9D04}" type="parTrans" cxnId="{4F2BA8C1-8F91-4D4D-B1C9-A03E4C440E4F}">
      <dgm:prSet/>
      <dgm:spPr/>
      <dgm:t>
        <a:bodyPr/>
        <a:lstStyle/>
        <a:p>
          <a:endParaRPr lang="en-US"/>
        </a:p>
      </dgm:t>
    </dgm:pt>
    <dgm:pt modelId="{E44CDA5B-5D60-4187-8585-912C7877A590}" type="pres">
      <dgm:prSet presAssocID="{A44E4ACF-C3C7-4A07-89F4-F3A41363E566}" presName="linear" presStyleCnt="0">
        <dgm:presLayoutVars>
          <dgm:animLvl val="lvl"/>
          <dgm:resizeHandles val="exact"/>
        </dgm:presLayoutVars>
      </dgm:prSet>
      <dgm:spPr/>
    </dgm:pt>
    <dgm:pt modelId="{37F85F31-53F0-4D7E-8391-4FE4C06FA709}" type="pres">
      <dgm:prSet presAssocID="{40AD264C-236C-4E91-A17B-6650C2136C66}" presName="parentText" presStyleLbl="node1" presStyleIdx="0" presStyleCnt="2" custScaleY="160714">
        <dgm:presLayoutVars>
          <dgm:chMax val="0"/>
          <dgm:bulletEnabled val="1"/>
        </dgm:presLayoutVars>
      </dgm:prSet>
      <dgm:spPr/>
    </dgm:pt>
    <dgm:pt modelId="{5870916F-908F-4F8E-B9EE-7E83A163DD94}" type="pres">
      <dgm:prSet presAssocID="{B2B80773-8321-45F2-8D96-3D0DB3D7EA98}" presName="spacer" presStyleCnt="0"/>
      <dgm:spPr/>
    </dgm:pt>
    <dgm:pt modelId="{54EB918B-5AFE-448A-9743-EDE1A95E9EE7}" type="pres">
      <dgm:prSet presAssocID="{23BBD7BA-3C84-4037-A35A-245FF7556A23}" presName="parentText" presStyleLbl="node1" presStyleIdx="1" presStyleCnt="2" custScaleY="174586">
        <dgm:presLayoutVars>
          <dgm:chMax val="0"/>
          <dgm:bulletEnabled val="1"/>
        </dgm:presLayoutVars>
      </dgm:prSet>
      <dgm:spPr/>
    </dgm:pt>
  </dgm:ptLst>
  <dgm:cxnLst>
    <dgm:cxn modelId="{7861A62B-EDBE-4D7A-80BF-744BF07C77C6}" type="presOf" srcId="{A44E4ACF-C3C7-4A07-89F4-F3A41363E566}" destId="{E44CDA5B-5D60-4187-8585-912C7877A590}" srcOrd="0" destOrd="0" presId="urn:microsoft.com/office/officeart/2005/8/layout/vList2"/>
    <dgm:cxn modelId="{A24BA945-D096-493D-A87F-EE4A6B386B42}" type="presOf" srcId="{40AD264C-236C-4E91-A17B-6650C2136C66}" destId="{37F85F31-53F0-4D7E-8391-4FE4C06FA709}" srcOrd="0" destOrd="0" presId="urn:microsoft.com/office/officeart/2005/8/layout/vList2"/>
    <dgm:cxn modelId="{AB24B588-523C-44F6-BD43-59F7835CE4C4}" srcId="{A44E4ACF-C3C7-4A07-89F4-F3A41363E566}" destId="{40AD264C-236C-4E91-A17B-6650C2136C66}" srcOrd="0" destOrd="0" parTransId="{01E327C7-C369-428E-8F5E-52343775FE9D}" sibTransId="{B2B80773-8321-45F2-8D96-3D0DB3D7EA98}"/>
    <dgm:cxn modelId="{4F2BA8C1-8F91-4D4D-B1C9-A03E4C440E4F}" srcId="{A44E4ACF-C3C7-4A07-89F4-F3A41363E566}" destId="{23BBD7BA-3C84-4037-A35A-245FF7556A23}" srcOrd="1" destOrd="0" parTransId="{3E349987-C9EB-4A19-AA1C-067F806D9D04}" sibTransId="{135887A9-A09E-451E-9B46-C7E2C6E24071}"/>
    <dgm:cxn modelId="{DA52FCD9-8949-4FF8-9D08-5DFA8DA9607D}" type="presOf" srcId="{23BBD7BA-3C84-4037-A35A-245FF7556A23}" destId="{54EB918B-5AFE-448A-9743-EDE1A95E9EE7}" srcOrd="0" destOrd="0" presId="urn:microsoft.com/office/officeart/2005/8/layout/vList2"/>
    <dgm:cxn modelId="{053F625B-FAEB-430C-A6B1-9765DBBA35B9}" type="presParOf" srcId="{E44CDA5B-5D60-4187-8585-912C7877A590}" destId="{37F85F31-53F0-4D7E-8391-4FE4C06FA709}" srcOrd="0" destOrd="0" presId="urn:microsoft.com/office/officeart/2005/8/layout/vList2"/>
    <dgm:cxn modelId="{C76E4AC8-D08E-4C83-90B4-630CA1D8423E}" type="presParOf" srcId="{E44CDA5B-5D60-4187-8585-912C7877A590}" destId="{5870916F-908F-4F8E-B9EE-7E83A163DD94}" srcOrd="1" destOrd="0" presId="urn:microsoft.com/office/officeart/2005/8/layout/vList2"/>
    <dgm:cxn modelId="{513ADD8F-5F32-46B3-8988-D9D86DBFF654}" type="presParOf" srcId="{E44CDA5B-5D60-4187-8585-912C7877A590}" destId="{54EB918B-5AFE-448A-9743-EDE1A95E9E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A0827-9875-4C6E-910B-883147003A79}">
      <dsp:nvSpPr>
        <dsp:cNvPr id="0" name=""/>
        <dsp:cNvSpPr/>
      </dsp:nvSpPr>
      <dsp:spPr>
        <a:xfrm>
          <a:off x="-39949" y="8723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2CF8F-757D-43BD-B52A-CB04DCAB8E37}">
      <dsp:nvSpPr>
        <dsp:cNvPr id="0" name=""/>
        <dsp:cNvSpPr/>
      </dsp:nvSpPr>
      <dsp:spPr>
        <a:xfrm>
          <a:off x="311082" y="269821"/>
          <a:ext cx="638240" cy="638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0E960-9FA7-4048-B80A-F5F7C158938D}">
      <dsp:nvSpPr>
        <dsp:cNvPr id="0" name=""/>
        <dsp:cNvSpPr/>
      </dsp:nvSpPr>
      <dsp:spPr>
        <a:xfrm>
          <a:off x="1300355" y="8723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tx1"/>
              </a:solidFill>
            </a:rPr>
            <a:t>Introduction</a:t>
          </a:r>
        </a:p>
      </dsp:txBody>
      <dsp:txXfrm>
        <a:off x="1300355" y="8723"/>
        <a:ext cx="4221256" cy="1160437"/>
      </dsp:txXfrm>
    </dsp:sp>
    <dsp:sp modelId="{FC31DCE7-64FE-42B5-85F6-E18125BF2ACC}">
      <dsp:nvSpPr>
        <dsp:cNvPr id="0" name=""/>
        <dsp:cNvSpPr/>
      </dsp:nvSpPr>
      <dsp:spPr>
        <a:xfrm>
          <a:off x="-39949" y="1450478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2A36B-D910-479E-A249-24FB33C8546E}">
      <dsp:nvSpPr>
        <dsp:cNvPr id="0" name=""/>
        <dsp:cNvSpPr/>
      </dsp:nvSpPr>
      <dsp:spPr>
        <a:xfrm>
          <a:off x="311082" y="1711577"/>
          <a:ext cx="638240" cy="638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90145-014C-45CD-A187-E2878E25F7BE}">
      <dsp:nvSpPr>
        <dsp:cNvPr id="0" name=""/>
        <dsp:cNvSpPr/>
      </dsp:nvSpPr>
      <dsp:spPr>
        <a:xfrm>
          <a:off x="1300355" y="1450478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tx1"/>
              </a:solidFill>
            </a:rPr>
            <a:t>Primary goals</a:t>
          </a:r>
        </a:p>
      </dsp:txBody>
      <dsp:txXfrm>
        <a:off x="1300355" y="1450478"/>
        <a:ext cx="4221256" cy="1160437"/>
      </dsp:txXfrm>
    </dsp:sp>
    <dsp:sp modelId="{A6C387C6-7EE0-427F-88DB-C162C1F4EE7A}">
      <dsp:nvSpPr>
        <dsp:cNvPr id="0" name=""/>
        <dsp:cNvSpPr/>
      </dsp:nvSpPr>
      <dsp:spPr>
        <a:xfrm>
          <a:off x="-39949" y="2892234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C3E1A-5C2A-41DB-ADD6-BD10D211A96E}">
      <dsp:nvSpPr>
        <dsp:cNvPr id="0" name=""/>
        <dsp:cNvSpPr/>
      </dsp:nvSpPr>
      <dsp:spPr>
        <a:xfrm>
          <a:off x="311082" y="3153332"/>
          <a:ext cx="638240" cy="638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3A66C-831B-4257-AB97-75AEA31E08AE}">
      <dsp:nvSpPr>
        <dsp:cNvPr id="0" name=""/>
        <dsp:cNvSpPr/>
      </dsp:nvSpPr>
      <dsp:spPr>
        <a:xfrm>
          <a:off x="920927" y="2892234"/>
          <a:ext cx="4980112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Areas of growth</a:t>
          </a:r>
        </a:p>
      </dsp:txBody>
      <dsp:txXfrm>
        <a:off x="920927" y="2892234"/>
        <a:ext cx="4980112" cy="1160437"/>
      </dsp:txXfrm>
    </dsp:sp>
    <dsp:sp modelId="{407884DC-C212-49E4-B6F9-D5984AAABE95}">
      <dsp:nvSpPr>
        <dsp:cNvPr id="0" name=""/>
        <dsp:cNvSpPr/>
      </dsp:nvSpPr>
      <dsp:spPr>
        <a:xfrm>
          <a:off x="-39949" y="4333989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FD364-4DD8-4ED2-ABF1-E0D8C4106572}">
      <dsp:nvSpPr>
        <dsp:cNvPr id="0" name=""/>
        <dsp:cNvSpPr/>
      </dsp:nvSpPr>
      <dsp:spPr>
        <a:xfrm>
          <a:off x="311082" y="4595087"/>
          <a:ext cx="638240" cy="638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F570-71DD-4EF9-8B29-0375D336F347}">
      <dsp:nvSpPr>
        <dsp:cNvPr id="0" name=""/>
        <dsp:cNvSpPr/>
      </dsp:nvSpPr>
      <dsp:spPr>
        <a:xfrm>
          <a:off x="1300355" y="4333989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Summary</a:t>
          </a:r>
        </a:p>
      </dsp:txBody>
      <dsp:txXfrm>
        <a:off x="1300355" y="4333989"/>
        <a:ext cx="4221256" cy="1160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72F6-02E6-4A33-B171-91372DC1AE74}">
      <dsp:nvSpPr>
        <dsp:cNvPr id="0" name=""/>
        <dsp:cNvSpPr/>
      </dsp:nvSpPr>
      <dsp:spPr>
        <a:xfrm>
          <a:off x="0" y="197183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2956AA-DAB9-4484-9C86-0A437C6AEEC5}">
      <dsp:nvSpPr>
        <dsp:cNvPr id="0" name=""/>
        <dsp:cNvSpPr/>
      </dsp:nvSpPr>
      <dsp:spPr>
        <a:xfrm>
          <a:off x="242818" y="443266"/>
          <a:ext cx="334959" cy="334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4D46D8-4821-44E6-84C0-22B18412B098}">
      <dsp:nvSpPr>
        <dsp:cNvPr id="0" name=""/>
        <dsp:cNvSpPr/>
      </dsp:nvSpPr>
      <dsp:spPr>
        <a:xfrm>
          <a:off x="703414" y="4234"/>
          <a:ext cx="5130442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Safety</a:t>
          </a:r>
          <a:endParaRPr lang="en-US" sz="6000" b="0" kern="1200" dirty="0"/>
        </a:p>
      </dsp:txBody>
      <dsp:txXfrm>
        <a:off x="703414" y="4234"/>
        <a:ext cx="5130442" cy="1084580"/>
      </dsp:txXfrm>
    </dsp:sp>
    <dsp:sp modelId="{B2755B88-3287-4D47-8444-557512E38BC7}">
      <dsp:nvSpPr>
        <dsp:cNvPr id="0" name=""/>
        <dsp:cNvSpPr/>
      </dsp:nvSpPr>
      <dsp:spPr>
        <a:xfrm>
          <a:off x="0" y="1305528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F6DC15-3F9B-45E7-8657-21A36BDF4209}">
      <dsp:nvSpPr>
        <dsp:cNvPr id="0" name=""/>
        <dsp:cNvSpPr/>
      </dsp:nvSpPr>
      <dsp:spPr>
        <a:xfrm>
          <a:off x="184093" y="1738604"/>
          <a:ext cx="334959" cy="334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88AC69-43A8-4E72-B883-E1DAD879A0BC}">
      <dsp:nvSpPr>
        <dsp:cNvPr id="0" name=""/>
        <dsp:cNvSpPr/>
      </dsp:nvSpPr>
      <dsp:spPr>
        <a:xfrm>
          <a:off x="557789" y="1408446"/>
          <a:ext cx="5538210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Quality Inspection</a:t>
          </a:r>
        </a:p>
      </dsp:txBody>
      <dsp:txXfrm>
        <a:off x="557789" y="1408446"/>
        <a:ext cx="5538210" cy="1084580"/>
      </dsp:txXfrm>
    </dsp:sp>
    <dsp:sp modelId="{60327531-DACC-45BE-9980-F4ACBBD98BAD}">
      <dsp:nvSpPr>
        <dsp:cNvPr id="0" name=""/>
        <dsp:cNvSpPr/>
      </dsp:nvSpPr>
      <dsp:spPr>
        <a:xfrm>
          <a:off x="0" y="2642402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D54619-9EBE-4AED-8E40-E6B806D51FB4}">
      <dsp:nvSpPr>
        <dsp:cNvPr id="0" name=""/>
        <dsp:cNvSpPr/>
      </dsp:nvSpPr>
      <dsp:spPr>
        <a:xfrm>
          <a:off x="184093" y="3056268"/>
          <a:ext cx="334959" cy="334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1C62D-039C-450D-AC69-1D144EB55047}">
      <dsp:nvSpPr>
        <dsp:cNvPr id="0" name=""/>
        <dsp:cNvSpPr/>
      </dsp:nvSpPr>
      <dsp:spPr>
        <a:xfrm>
          <a:off x="582621" y="2659647"/>
          <a:ext cx="5513378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Workers tracking</a:t>
          </a:r>
        </a:p>
      </dsp:txBody>
      <dsp:txXfrm>
        <a:off x="582621" y="2659647"/>
        <a:ext cx="5513378" cy="1084580"/>
      </dsp:txXfrm>
    </dsp:sp>
    <dsp:sp modelId="{2ECCAA55-7903-4306-9C75-FE27BD18D818}">
      <dsp:nvSpPr>
        <dsp:cNvPr id="0" name=""/>
        <dsp:cNvSpPr/>
      </dsp:nvSpPr>
      <dsp:spPr>
        <a:xfrm>
          <a:off x="0" y="4223195"/>
          <a:ext cx="6096000" cy="60901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360F76-A826-4ACC-A7D8-D85F4959A686}">
      <dsp:nvSpPr>
        <dsp:cNvPr id="0" name=""/>
        <dsp:cNvSpPr/>
      </dsp:nvSpPr>
      <dsp:spPr>
        <a:xfrm>
          <a:off x="184093" y="4628674"/>
          <a:ext cx="334959" cy="3349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09E0AA-C512-4425-9F4A-BA58F8A16ECB}">
      <dsp:nvSpPr>
        <dsp:cNvPr id="0" name=""/>
        <dsp:cNvSpPr/>
      </dsp:nvSpPr>
      <dsp:spPr>
        <a:xfrm>
          <a:off x="670092" y="3921226"/>
          <a:ext cx="5364852" cy="1607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Crowd detection</a:t>
          </a:r>
        </a:p>
      </dsp:txBody>
      <dsp:txXfrm>
        <a:off x="670092" y="3921226"/>
        <a:ext cx="5364852" cy="1607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5F31-53F0-4D7E-8391-4FE4C06FA709}">
      <dsp:nvSpPr>
        <dsp:cNvPr id="0" name=""/>
        <dsp:cNvSpPr/>
      </dsp:nvSpPr>
      <dsp:spPr>
        <a:xfrm>
          <a:off x="0" y="615140"/>
          <a:ext cx="10515600" cy="20777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i="0" kern="1200" dirty="0"/>
            <a:t>Automated Visual Inspection</a:t>
          </a:r>
          <a:endParaRPr lang="en-US" sz="5400" kern="1200" dirty="0"/>
        </a:p>
      </dsp:txBody>
      <dsp:txXfrm>
        <a:off x="101429" y="716569"/>
        <a:ext cx="10312742" cy="1874932"/>
      </dsp:txXfrm>
    </dsp:sp>
    <dsp:sp modelId="{54EB918B-5AFE-448A-9743-EDE1A95E9EE7}">
      <dsp:nvSpPr>
        <dsp:cNvPr id="0" name=""/>
        <dsp:cNvSpPr/>
      </dsp:nvSpPr>
      <dsp:spPr>
        <a:xfrm>
          <a:off x="0" y="2880131"/>
          <a:ext cx="10515600" cy="22571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i="0" kern="1200" dirty="0"/>
            <a:t>Defects Detection and classification</a:t>
          </a:r>
          <a:endParaRPr lang="en-US" sz="5400" kern="1200" dirty="0"/>
        </a:p>
      </dsp:txBody>
      <dsp:txXfrm>
        <a:off x="110184" y="2990315"/>
        <a:ext cx="10295232" cy="203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E136-B15D-4BD2-8517-65A9FB597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84850-EF9F-455B-A21A-E9D569D57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66F1-1F85-4B57-BB27-B5AD3955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6467-1C41-4D3B-8A74-C58AA7BB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D077-096A-45B4-863A-2004E47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06DC-111E-46A5-A15B-3F7F51AB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935C1-4A00-4A5E-BB5D-6B54F3296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75B54-BF0C-4BC6-8BDB-5FB38BD6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0772-B704-4C4E-B8E9-94CD9E0E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193B-FCAA-49F3-9A23-872F5F80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8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01F17-4684-4286-A6FD-B98A45FCE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76374-0D23-442B-94E1-E2199398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03C91-ACC3-4D3F-B0F3-37EC7643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456C-985A-4B49-929F-8C4F1E1C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3415-BC27-4A5D-99E4-11EB9900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73A0-6E85-4401-89E3-A675F3C0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F7C5-748C-44EA-AC1B-712875C9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313B-19EE-4CB8-8A9C-C6C655F7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F70DB-A823-4783-B1FA-4F1C7584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EB7F-06E6-4143-A9A9-B45B8AA5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DB8-E899-4554-BF20-7F4E3418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A1121-0D75-419E-A770-B55B682C8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400A-7939-493D-B70B-19F932A8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4423-85BA-4F9E-9CB4-059943D7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D0182-37D5-40C2-84C7-EEFED106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9A7D-A2DE-4F4B-8BC1-FBF06E3F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10A2-CCFD-433C-812A-615400F88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F654D-213E-4642-9411-386FD625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70CC1-0E3F-47CD-9374-C2475AEE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6134C-C54F-4801-993B-0BD9414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21DBD-96F1-45EF-A43A-D38131B0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B21A-846D-45BB-89E6-2C6422D7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DB05C-32CF-4D60-B5BE-47020ABB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8C1BD-5D3A-4365-B7E7-1D7E81024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F41B7-BFBB-42EA-94D6-926103445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180B3-0940-48AE-AA5F-687E19B11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C77B-FE99-4CED-9374-D94BD238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5FF0E-960C-42C8-B747-A3D82F5C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67FB5-012B-46EF-AA12-8A62B99B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C460-4E56-4F41-AF1A-A40DF7AA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8864-30E9-4116-AD30-711264A4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4D777-0330-4512-A17B-70066F0B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66D86-CA5D-4E25-BCCF-9A581D8F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DEC2A-5D96-4E96-B530-46F64821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7A762-1830-4AB9-9112-AEAF45F3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166E9-085D-45CD-8BFD-452DA0D9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6EC9EA-2CD4-4DF4-9D36-76A59D6E32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340C-C776-4E85-9141-5DFAA5FC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8EAE-2A49-4196-803F-A199964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2158C-1C58-4E29-A43D-A55E47FF6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A4E88-4C5A-496E-A4F1-C3272E87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95FFE-8807-4B40-BF5B-4D70E7B0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AA9E-CA90-4700-BEEB-DC751FBC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1E83-3391-42F7-A855-A1C50188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D8C78-E066-4B01-97D8-9A5649522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312CC-ED6D-466C-B1E5-6B186095D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F57B2-BB32-4013-8E70-81F10E1C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95CAA-1C8E-43A3-9911-677E4B17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10773-5505-4230-BFFB-794BF127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1F9C1-3E14-48A4-BDB5-01E96366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8453-1FBD-486B-8ED0-24115072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3E-6F0D-433F-AEEC-B166CA70C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2F582-7FDA-42E3-9C14-4A94B8E1C5E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D02CC-5E18-4910-BF83-D4D49301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78A9-4BA3-4E5A-BDB5-D2C7DA364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0B9A03-CA48-4ABD-B7D2-3E41CA5366D4}"/>
              </a:ext>
            </a:extLst>
          </p:cNvPr>
          <p:cNvSpPr txBox="1"/>
          <p:nvPr/>
        </p:nvSpPr>
        <p:spPr>
          <a:xfrm>
            <a:off x="1892069" y="1649625"/>
            <a:ext cx="8407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86968">
              <a:spcAft>
                <a:spcPts val="600"/>
              </a:spcAft>
            </a:pPr>
            <a:r>
              <a:rPr lang="en-US" altLang="ko-KR" sz="6000" b="1" kern="1200" dirty="0">
                <a:latin typeface="+mj-lt"/>
                <a:ea typeface="+mn-ea"/>
                <a:cs typeface="Arial" panose="020B0604020202020204" pitchFamily="34" charset="0"/>
              </a:rPr>
              <a:t>Controlling The Performance In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a </a:t>
            </a:r>
            <a:r>
              <a:rPr lang="en-US" altLang="ko-KR" sz="6000" b="1" kern="1200" dirty="0">
                <a:latin typeface="+mj-lt"/>
                <a:ea typeface="+mn-ea"/>
                <a:cs typeface="Arial" panose="020B0604020202020204" pitchFamily="34" charset="0"/>
              </a:rPr>
              <a:t>Developed Large Institute</a:t>
            </a:r>
            <a:endParaRPr lang="ko-KR" altLang="en-US" sz="60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1">
            <a:extLst>
              <a:ext uri="{FF2B5EF4-FFF2-40B4-BE49-F238E27FC236}">
                <a16:creationId xmlns:a16="http://schemas.microsoft.com/office/drawing/2014/main" id="{E3F93A83-F548-8B6E-F183-3E86CF1A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4" y="108816"/>
            <a:ext cx="12050756" cy="67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3D97BC-35FE-C7BB-78E1-08083F776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59" b="76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6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268FDA30-F70A-3A65-859E-C94D5800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0" y="136525"/>
            <a:ext cx="11533321" cy="65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2B95B4-89A6-32EC-65C1-E6FE13AB67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339" b="83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C734A-9D9B-41B7-D1EF-004A356E06C5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Inspection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8EE18471-5A2E-BDED-241C-4C7566A14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896155"/>
              </p:ext>
            </p:extLst>
          </p:nvPr>
        </p:nvGraphicFramePr>
        <p:xfrm>
          <a:off x="838200" y="1446415"/>
          <a:ext cx="10515600" cy="57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42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D91EB-7B50-F11E-2F71-6AFBEB020AA5}"/>
              </a:ext>
            </a:extLst>
          </p:cNvPr>
          <p:cNvSpPr txBox="1"/>
          <p:nvPr/>
        </p:nvSpPr>
        <p:spPr>
          <a:xfrm>
            <a:off x="216131" y="2775102"/>
            <a:ext cx="119758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0" b="1" dirty="0">
                <a:latin typeface="+mj-lt"/>
              </a:rPr>
              <a:t>Automated Visual Inspection</a:t>
            </a:r>
          </a:p>
        </p:txBody>
      </p:sp>
    </p:spTree>
    <p:extLst>
      <p:ext uri="{BB962C8B-B14F-4D97-AF65-F5344CB8AC3E}">
        <p14:creationId xmlns:p14="http://schemas.microsoft.com/office/powerpoint/2010/main" val="258748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https://www.iotforall.com/wp-content/uploads/2021/10/AI-Visual-Inspection-For-Defect-Detection-1-696x522.jpg">
            <a:extLst>
              <a:ext uri="{FF2B5EF4-FFF2-40B4-BE49-F238E27FC236}">
                <a16:creationId xmlns:a16="http://schemas.microsoft.com/office/drawing/2014/main" id="{3E8DE116-5B1B-D3CD-4206-FF722D495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8" b="763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C7EDB5-B516-68C6-74C8-57B032A67326}"/>
              </a:ext>
            </a:extLst>
          </p:cNvPr>
          <p:cNvSpPr txBox="1">
            <a:spLocks/>
          </p:cNvSpPr>
          <p:nvPr/>
        </p:nvSpPr>
        <p:spPr>
          <a:xfrm>
            <a:off x="330639" y="287794"/>
            <a:ext cx="9332808" cy="895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Example on the AVI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9EEED-ECF8-D0C0-95DE-201054B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CV application in factories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F11F2-7CFB-5F4C-C8A7-674BD8F4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2AA88-69CA-A63A-3367-9465C9CE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9" y="1397056"/>
            <a:ext cx="11386232" cy="4955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1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FA1596-8BCE-8262-E1C4-3C4C3370FBF3}"/>
              </a:ext>
            </a:extLst>
          </p:cNvPr>
          <p:cNvSpPr txBox="1"/>
          <p:nvPr/>
        </p:nvSpPr>
        <p:spPr>
          <a:xfrm>
            <a:off x="1512917" y="2767280"/>
            <a:ext cx="9829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Detection of defects</a:t>
            </a:r>
          </a:p>
        </p:txBody>
      </p:sp>
    </p:spTree>
    <p:extLst>
      <p:ext uri="{BB962C8B-B14F-4D97-AF65-F5344CB8AC3E}">
        <p14:creationId xmlns:p14="http://schemas.microsoft.com/office/powerpoint/2010/main" val="370653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" t="-659" r="66054" b="50667"/>
          <a:stretch/>
        </p:blipFill>
        <p:spPr>
          <a:xfrm>
            <a:off x="0" y="0"/>
            <a:ext cx="1238412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400819-FD14-5DEB-1517-B7EA9BB105EA}"/>
              </a:ext>
            </a:extLst>
          </p:cNvPr>
          <p:cNvSpPr txBox="1">
            <a:spLocks/>
          </p:cNvSpPr>
          <p:nvPr/>
        </p:nvSpPr>
        <p:spPr>
          <a:xfrm>
            <a:off x="1256522" y="591829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562451-0836-069F-6891-DE272CFE1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41802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749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F1F7B-859D-A1CF-AAF9-9C2603D6EECE}"/>
              </a:ext>
            </a:extLst>
          </p:cNvPr>
          <p:cNvSpPr txBox="1">
            <a:spLocks/>
          </p:cNvSpPr>
          <p:nvPr/>
        </p:nvSpPr>
        <p:spPr>
          <a:xfrm>
            <a:off x="209550" y="434975"/>
            <a:ext cx="10396872" cy="895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7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8" r="33271" b="495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66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37" b="49844"/>
          <a:stretch/>
        </p:blipFill>
        <p:spPr>
          <a:xfrm>
            <a:off x="-296262" y="0"/>
            <a:ext cx="1340203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97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45" t="49333"/>
          <a:stretch/>
        </p:blipFill>
        <p:spPr>
          <a:xfrm>
            <a:off x="117447" y="0"/>
            <a:ext cx="11903978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233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647" t="8333" r="34289" b="50000"/>
          <a:stretch/>
        </p:blipFill>
        <p:spPr>
          <a:xfrm>
            <a:off x="-369116" y="-1"/>
            <a:ext cx="12561116" cy="7021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422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6901" t="8333" r="2822" b="51382"/>
          <a:stretch/>
        </p:blipFill>
        <p:spPr>
          <a:xfrm>
            <a:off x="0" y="0"/>
            <a:ext cx="12256655" cy="6788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774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5882B-E44A-18FB-A4AA-DDE80FD0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6" b="21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716" t="50000" r="34151" b="8333"/>
          <a:stretch/>
        </p:blipFill>
        <p:spPr>
          <a:xfrm>
            <a:off x="0" y="0"/>
            <a:ext cx="12289871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45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2F0027-5B95-A643-A2CC-4763C4C20599}"/>
              </a:ext>
            </a:extLst>
          </p:cNvPr>
          <p:cNvSpPr txBox="1"/>
          <p:nvPr/>
        </p:nvSpPr>
        <p:spPr>
          <a:xfrm>
            <a:off x="598517" y="2467094"/>
            <a:ext cx="113884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Classification of defects</a:t>
            </a:r>
          </a:p>
        </p:txBody>
      </p:sp>
    </p:spTree>
    <p:extLst>
      <p:ext uri="{BB962C8B-B14F-4D97-AF65-F5344CB8AC3E}">
        <p14:creationId xmlns:p14="http://schemas.microsoft.com/office/powerpoint/2010/main" val="404371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253C9-743D-ADEE-4191-D91745740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05" b="69092"/>
          <a:stretch/>
        </p:blipFill>
        <p:spPr>
          <a:xfrm>
            <a:off x="441158" y="216568"/>
            <a:ext cx="11309684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1CDD72-918A-969C-7637-D9F471C7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8" r="66765" b="69185"/>
          <a:stretch/>
        </p:blipFill>
        <p:spPr>
          <a:xfrm>
            <a:off x="216568" y="-1"/>
            <a:ext cx="11975431" cy="68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993F9-5840-CE33-4BE0-BF32DE70F9F4}"/>
              </a:ext>
            </a:extLst>
          </p:cNvPr>
          <p:cNvSpPr txBox="1"/>
          <p:nvPr/>
        </p:nvSpPr>
        <p:spPr>
          <a:xfrm>
            <a:off x="3049386" y="2500344"/>
            <a:ext cx="60932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29BE-738E-4830-A642-813703E979C0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1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F3FB11E-73C8-AB76-4FB3-D6906C5D8E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961" t="-1331" r="50000" b="68880"/>
          <a:stretch/>
        </p:blipFill>
        <p:spPr>
          <a:xfrm>
            <a:off x="0" y="0"/>
            <a:ext cx="11574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D9F617C-B59F-BE8F-83AD-EF4E1240F9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000" t="229" r="33092" b="68254"/>
          <a:stretch/>
        </p:blipFill>
        <p:spPr>
          <a:xfrm>
            <a:off x="288757" y="0"/>
            <a:ext cx="1145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3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3F95FBE-85A2-2E7E-FC01-84AE50383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0498" r="83816" b="36426"/>
          <a:stretch/>
        </p:blipFill>
        <p:spPr>
          <a:xfrm>
            <a:off x="601579" y="0"/>
            <a:ext cx="1046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E86FB47-886F-A0EF-6222-EED5A88711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592" t="29249" r="66842" b="35490"/>
          <a:stretch/>
        </p:blipFill>
        <p:spPr>
          <a:xfrm>
            <a:off x="192506" y="0"/>
            <a:ext cx="1123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1B9575-8506-22BD-EEB8-C03E10C4B6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763" t="30185" r="50000" b="370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E9C002-033B-59AA-6334-18383F7ACB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000" t="31121" r="33487" b="37050"/>
          <a:stretch/>
        </p:blipFill>
        <p:spPr>
          <a:xfrm>
            <a:off x="0" y="264696"/>
            <a:ext cx="11887200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CF53B-154E-FBB1-DBF9-699547698651}"/>
              </a:ext>
            </a:extLst>
          </p:cNvPr>
          <p:cNvSpPr txBox="1"/>
          <p:nvPr/>
        </p:nvSpPr>
        <p:spPr>
          <a:xfrm>
            <a:off x="3205446" y="2875002"/>
            <a:ext cx="61864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Crowd Detection </a:t>
            </a:r>
          </a:p>
        </p:txBody>
      </p:sp>
    </p:spTree>
    <p:extLst>
      <p:ext uri="{BB962C8B-B14F-4D97-AF65-F5344CB8AC3E}">
        <p14:creationId xmlns:p14="http://schemas.microsoft.com/office/powerpoint/2010/main" val="396328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4-02-12 00-06-25-992">
            <a:hlinkClick r:id="" action="ppaction://media"/>
            <a:extLst>
              <a:ext uri="{FF2B5EF4-FFF2-40B4-BE49-F238E27FC236}">
                <a16:creationId xmlns:a16="http://schemas.microsoft.com/office/drawing/2014/main" id="{B4EDED46-B938-6AC0-718E-CFCE8A4F9FFB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317" end="9068"/>
                </p14:media>
              </p:ext>
            </p:extLst>
          </p:nvPr>
        </p:nvPicPr>
        <p:blipFill>
          <a:blip r:embed="rId4"/>
          <a:srcRect t="7634" b="76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099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4-02-12 00-12-27-197">
            <a:hlinkClick r:id="" action="ppaction://media"/>
            <a:extLst>
              <a:ext uri="{FF2B5EF4-FFF2-40B4-BE49-F238E27FC236}">
                <a16:creationId xmlns:a16="http://schemas.microsoft.com/office/drawing/2014/main" id="{334C1294-64E1-3946-2E4E-75E708BAEC41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 end="1825"/>
                </p14:media>
              </p:ext>
            </p:extLst>
          </p:nvPr>
        </p:nvPicPr>
        <p:blipFill>
          <a:blip r:embed="rId4"/>
          <a:srcRect t="7634" b="76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0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1DA3C2-62BE-46A6-BC6F-1AE561E6107E}"/>
              </a:ext>
            </a:extLst>
          </p:cNvPr>
          <p:cNvSpPr txBox="1"/>
          <p:nvPr/>
        </p:nvSpPr>
        <p:spPr>
          <a:xfrm>
            <a:off x="3380509" y="2641601"/>
            <a:ext cx="617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Embedded</a:t>
            </a:r>
            <a:r>
              <a:rPr lang="en-US" sz="4000" b="1" dirty="0"/>
              <a:t> </a:t>
            </a:r>
            <a:r>
              <a:rPr lang="en-US" sz="5400" b="1" dirty="0"/>
              <a:t>systems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034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F945E-DCB1-F74C-DD71-62A8D965D34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FC4C6-5AE9-3B34-B90F-233D8F2EC01B}"/>
              </a:ext>
            </a:extLst>
          </p:cNvPr>
          <p:cNvSpPr txBox="1">
            <a:spLocks/>
          </p:cNvSpPr>
          <p:nvPr/>
        </p:nvSpPr>
        <p:spPr>
          <a:xfrm>
            <a:off x="7400924" y="4619624"/>
            <a:ext cx="3946779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CV application in factories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76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479D-76DE-4C6F-89C8-2427509B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Microcontroller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4CB38-C44D-4AF2-896E-2B5763AF8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083" r="97500">
                        <a14:foregroundMark x1="92250" y1="35083" x2="92000" y2="45250"/>
                        <a14:foregroundMark x1="97583" y1="38667" x2="94583" y2="42333"/>
                        <a14:foregroundMark x1="7083" y1="57167" x2="11167" y2="65667"/>
                        <a14:foregroundMark x1="12417" y1="66333" x2="12417" y2="65000"/>
                        <a14:foregroundMark x1="23917" y1="77167" x2="94750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164">
            <a:off x="7273130" y="1603952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6B79D-200A-419A-BAF4-8B184F663473}"/>
              </a:ext>
            </a:extLst>
          </p:cNvPr>
          <p:cNvSpPr txBox="1"/>
          <p:nvPr/>
        </p:nvSpPr>
        <p:spPr>
          <a:xfrm>
            <a:off x="1256146" y="2493818"/>
            <a:ext cx="509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STM32F103C8T6</a:t>
            </a:r>
          </a:p>
        </p:txBody>
      </p:sp>
    </p:spTree>
    <p:extLst>
      <p:ext uri="{BB962C8B-B14F-4D97-AF65-F5344CB8AC3E}">
        <p14:creationId xmlns:p14="http://schemas.microsoft.com/office/powerpoint/2010/main" val="19247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40A1-6834-4ED5-B2B8-6A150450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5" y="24894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Communication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279491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6320-AF0C-4854-904B-94A412A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/>
              <a:t>LORA Technology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EEC64-97F2-4956-9839-AB83170F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1431636"/>
            <a:ext cx="11711708" cy="5426363"/>
          </a:xfrm>
        </p:spPr>
      </p:pic>
    </p:spTree>
    <p:extLst>
      <p:ext uri="{BB962C8B-B14F-4D97-AF65-F5344CB8AC3E}">
        <p14:creationId xmlns:p14="http://schemas.microsoft.com/office/powerpoint/2010/main" val="368552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6F6D78-4FFC-4480-8E6B-C2A8B6AD6BA4}"/>
              </a:ext>
            </a:extLst>
          </p:cNvPr>
          <p:cNvSpPr txBox="1">
            <a:spLocks/>
          </p:cNvSpPr>
          <p:nvPr/>
        </p:nvSpPr>
        <p:spPr>
          <a:xfrm>
            <a:off x="838200" y="3374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D6A-37DF-4B01-BA4F-F51B3F69CAEC}"/>
              </a:ext>
            </a:extLst>
          </p:cNvPr>
          <p:cNvSpPr txBox="1"/>
          <p:nvPr/>
        </p:nvSpPr>
        <p:spPr>
          <a:xfrm>
            <a:off x="2285997" y="2967335"/>
            <a:ext cx="8723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Environmental Monitoring </a:t>
            </a:r>
          </a:p>
        </p:txBody>
      </p:sp>
    </p:spTree>
    <p:extLst>
      <p:ext uri="{BB962C8B-B14F-4D97-AF65-F5344CB8AC3E}">
        <p14:creationId xmlns:p14="http://schemas.microsoft.com/office/powerpoint/2010/main" val="88339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5F4D2-A195-49D2-ABAB-D7801197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6"/>
            <a:ext cx="12192000" cy="67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11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B4ECF94-4D7D-472C-9A05-A1F94227FA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7"/>
          <a:stretch/>
        </p:blipFill>
        <p:spPr>
          <a:xfrm>
            <a:off x="0" y="0"/>
            <a:ext cx="5781964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A6A1F-F2BE-4251-929B-D6D3E0BEFC1B}"/>
              </a:ext>
            </a:extLst>
          </p:cNvPr>
          <p:cNvSpPr/>
          <p:nvPr/>
        </p:nvSpPr>
        <p:spPr>
          <a:xfrm>
            <a:off x="5717309" y="0"/>
            <a:ext cx="6548582" cy="6858000"/>
          </a:xfrm>
          <a:prstGeom prst="rect">
            <a:avLst/>
          </a:prstGeom>
          <a:solidFill>
            <a:srgbClr val="5C71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D8219-3BDE-4FB2-A0A7-0274D09BB212}"/>
              </a:ext>
            </a:extLst>
          </p:cNvPr>
          <p:cNvSpPr txBox="1"/>
          <p:nvPr/>
        </p:nvSpPr>
        <p:spPr>
          <a:xfrm>
            <a:off x="6410038" y="1610004"/>
            <a:ext cx="5043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Temperature&amp; Humidity Monitoring</a:t>
            </a:r>
          </a:p>
        </p:txBody>
      </p:sp>
    </p:spTree>
    <p:extLst>
      <p:ext uri="{BB962C8B-B14F-4D97-AF65-F5344CB8AC3E}">
        <p14:creationId xmlns:p14="http://schemas.microsoft.com/office/powerpoint/2010/main" val="1975278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275B-5EC1-44DC-9674-B5CA9CE1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DHT 11 Sensor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BD604-C8AD-4F57-B404-DF48B425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0774" l="2685" r="99329">
                        <a14:foregroundMark x1="9508" y1="22321" x2="6711" y2="49554"/>
                        <a14:foregroundMark x1="2796" y1="34821" x2="2796" y2="49256"/>
                        <a14:foregroundMark x1="20358" y1="9226" x2="29306" y2="5655"/>
                        <a14:foregroundMark x1="29306" y1="5655" x2="29754" y2="5655"/>
                        <a14:foregroundMark x1="10962" y1="66518" x2="19799" y2="70387"/>
                        <a14:foregroundMark x1="56488" y1="90774" x2="65324" y2="90625"/>
                        <a14:foregroundMark x1="65324" y1="90625" x2="66219" y2="90774"/>
                        <a14:foregroundMark x1="82886" y1="68452" x2="89374" y2="51042"/>
                        <a14:foregroundMark x1="88591" y1="72917" x2="94855" y2="54911"/>
                        <a14:foregroundMark x1="78412" y1="45536" x2="89038" y2="53125"/>
                        <a14:foregroundMark x1="89038" y1="53125" x2="99329" y2="56250"/>
                        <a14:foregroundMark x1="83221" y1="47619" x2="94855" y2="54613"/>
                        <a14:foregroundMark x1="75168" y1="65179" x2="88143" y2="71875"/>
                        <a14:foregroundMark x1="67338" y1="42262" x2="58949" y2="75000"/>
                        <a14:foregroundMark x1="58949" y1="75000" x2="53468" y2="73512"/>
                        <a14:foregroundMark x1="69128" y1="42262" x2="62081" y2="56845"/>
                        <a14:foregroundMark x1="62081" y1="56845" x2="64989" y2="56548"/>
                        <a14:foregroundMark x1="63535" y1="86012" x2="62752" y2="86310"/>
                        <a14:foregroundMark x1="20470" y1="1339" x2="20470" y2="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1" y="2047298"/>
            <a:ext cx="5788833" cy="4351338"/>
          </a:xfrm>
        </p:spPr>
      </p:pic>
    </p:spTree>
    <p:extLst>
      <p:ext uri="{BB962C8B-B14F-4D97-AF65-F5344CB8AC3E}">
        <p14:creationId xmlns:p14="http://schemas.microsoft.com/office/powerpoint/2010/main" val="3770502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DA6A1F-F2BE-4251-929B-D6D3E0BEFC1B}"/>
              </a:ext>
            </a:extLst>
          </p:cNvPr>
          <p:cNvSpPr/>
          <p:nvPr/>
        </p:nvSpPr>
        <p:spPr>
          <a:xfrm>
            <a:off x="6714836" y="0"/>
            <a:ext cx="5551054" cy="6858000"/>
          </a:xfrm>
          <a:prstGeom prst="rect">
            <a:avLst/>
          </a:prstGeom>
          <a:solidFill>
            <a:srgbClr val="5C71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D8219-3BDE-4FB2-A0A7-0274D09BB212}"/>
              </a:ext>
            </a:extLst>
          </p:cNvPr>
          <p:cNvSpPr txBox="1"/>
          <p:nvPr/>
        </p:nvSpPr>
        <p:spPr>
          <a:xfrm>
            <a:off x="6968835" y="1868623"/>
            <a:ext cx="5043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Pressure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7EFB3-8AD0-4F3F-BFF9-4FD83733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B349-EDFA-465D-81D4-244267D4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MQ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1D7FB-5AFC-419C-BF13-47B5289DF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4" b="97820" l="1902" r="99441">
                        <a14:foregroundMark x1="67002" y1="9012" x2="41946" y2="12645"/>
                        <a14:foregroundMark x1="69128" y1="4506" x2="49553" y2="3924"/>
                        <a14:foregroundMark x1="7718" y1="76744" x2="22036" y2="96657"/>
                        <a14:foregroundMark x1="2013" y1="78343" x2="19016" y2="97965"/>
                        <a14:foregroundMark x1="13758" y1="55959" x2="10179" y2="55959"/>
                        <a14:foregroundMark x1="34116" y1="87936" x2="31208" y2="87791"/>
                        <a14:foregroundMark x1="90716" y1="47238" x2="98881" y2="50872"/>
                        <a14:foregroundMark x1="98881" y1="50872" x2="98993" y2="50872"/>
                        <a14:foregroundMark x1="99441" y1="51599" x2="82886" y2="68459"/>
                        <a14:foregroundMark x1="82886" y1="68459" x2="26286" y2="94913"/>
                        <a14:foregroundMark x1="26286" y1="94913" x2="24720" y2="94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95" y="2010352"/>
            <a:ext cx="5654209" cy="4351338"/>
          </a:xfrm>
        </p:spPr>
      </p:pic>
    </p:spTree>
    <p:extLst>
      <p:ext uri="{BB962C8B-B14F-4D97-AF65-F5344CB8AC3E}">
        <p14:creationId xmlns:p14="http://schemas.microsoft.com/office/powerpoint/2010/main" val="1418910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2BAE5-06D9-4C04-B425-264908851746}"/>
              </a:ext>
            </a:extLst>
          </p:cNvPr>
          <p:cNvSpPr txBox="1"/>
          <p:nvPr/>
        </p:nvSpPr>
        <p:spPr>
          <a:xfrm>
            <a:off x="3084946" y="2650837"/>
            <a:ext cx="713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115575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E11D81-8005-698E-8976-717E8648AD24}"/>
              </a:ext>
            </a:extLst>
          </p:cNvPr>
          <p:cNvSpPr txBox="1">
            <a:spLocks/>
          </p:cNvSpPr>
          <p:nvPr/>
        </p:nvSpPr>
        <p:spPr>
          <a:xfrm>
            <a:off x="161926" y="769356"/>
            <a:ext cx="3875898" cy="3812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of CV in a Factory</a:t>
            </a: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2C88D6FE-4C8F-AD92-5521-D13BEBE40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820311"/>
              </p:ext>
            </p:extLst>
          </p:nvPr>
        </p:nvGraphicFramePr>
        <p:xfrm>
          <a:off x="5911907" y="769356"/>
          <a:ext cx="6096000" cy="557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E287FF-B84F-0369-132A-F838882850F1}"/>
              </a:ext>
            </a:extLst>
          </p:cNvPr>
          <p:cNvSpPr txBox="1"/>
          <p:nvPr/>
        </p:nvSpPr>
        <p:spPr>
          <a:xfrm>
            <a:off x="421178" y="2894495"/>
            <a:ext cx="549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556086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64FFECE-D7AD-370F-1A54-190EC41A9E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2" r="82"/>
          <a:stretch/>
        </p:blipFill>
        <p:spPr/>
      </p:pic>
    </p:spTree>
    <p:extLst>
      <p:ext uri="{BB962C8B-B14F-4D97-AF65-F5344CB8AC3E}">
        <p14:creationId xmlns:p14="http://schemas.microsoft.com/office/powerpoint/2010/main" val="2303030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4C1AABC-B901-545A-4D1E-98C10B8508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49" r="1549"/>
          <a:stretch/>
        </p:blipFill>
        <p:spPr/>
      </p:pic>
    </p:spTree>
    <p:extLst>
      <p:ext uri="{BB962C8B-B14F-4D97-AF65-F5344CB8AC3E}">
        <p14:creationId xmlns:p14="http://schemas.microsoft.com/office/powerpoint/2010/main" val="218910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FC744-7708-B8A3-9F59-BC9D3C8B4122}"/>
              </a:ext>
            </a:extLst>
          </p:cNvPr>
          <p:cNvSpPr txBox="1"/>
          <p:nvPr/>
        </p:nvSpPr>
        <p:spPr>
          <a:xfrm>
            <a:off x="697833" y="735283"/>
            <a:ext cx="6477668" cy="3596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 descr="Smiling Face with No Fill">
            <a:extLst>
              <a:ext uri="{FF2B5EF4-FFF2-40B4-BE49-F238E27FC236}">
                <a16:creationId xmlns:a16="http://schemas.microsoft.com/office/drawing/2014/main" id="{2E5B8B3D-543D-4F10-A7F3-B591F537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F1103-106A-D73B-F4E6-3C2D28BF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CV application in factories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34519-AE9E-DFD3-444B-7F8FAD67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E9241-8AE6-BADE-5BB4-CA1A9D4F2632}"/>
              </a:ext>
            </a:extLst>
          </p:cNvPr>
          <p:cNvSpPr txBox="1"/>
          <p:nvPr/>
        </p:nvSpPr>
        <p:spPr>
          <a:xfrm>
            <a:off x="-2876550" y="84293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Safety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9FD27-03B7-6D4C-42D0-7B72DF631F09}"/>
              </a:ext>
            </a:extLst>
          </p:cNvPr>
          <p:cNvSpPr txBox="1"/>
          <p:nvPr/>
        </p:nvSpPr>
        <p:spPr>
          <a:xfrm>
            <a:off x="2325780" y="2397200"/>
            <a:ext cx="7537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Custom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507-CA5F-4554-2B4F-5B28CCA8597B}"/>
              </a:ext>
            </a:extLst>
          </p:cNvPr>
          <p:cNvSpPr txBox="1"/>
          <p:nvPr/>
        </p:nvSpPr>
        <p:spPr>
          <a:xfrm>
            <a:off x="2325780" y="3773568"/>
            <a:ext cx="7537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Fainted or  Drowsy</a:t>
            </a:r>
          </a:p>
        </p:txBody>
      </p:sp>
    </p:spTree>
    <p:extLst>
      <p:ext uri="{BB962C8B-B14F-4D97-AF65-F5344CB8AC3E}">
        <p14:creationId xmlns:p14="http://schemas.microsoft.com/office/powerpoint/2010/main" val="124293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D77EC0-C26A-1C4E-1011-3B0FFBA3C3FE}"/>
              </a:ext>
            </a:extLst>
          </p:cNvPr>
          <p:cNvGrpSpPr/>
          <p:nvPr/>
        </p:nvGrpSpPr>
        <p:grpSpPr>
          <a:xfrm>
            <a:off x="643467" y="1983183"/>
            <a:ext cx="11171072" cy="2891632"/>
            <a:chOff x="2535" y="987298"/>
            <a:chExt cx="4871905" cy="2377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E93A8-F1C0-ED1B-DC01-BD27E7E17AC4}"/>
                </a:ext>
              </a:extLst>
            </p:cNvPr>
            <p:cNvSpPr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63CC93-2EB7-C6BD-A484-DF92017B99A2}"/>
                </a:ext>
              </a:extLst>
            </p:cNvPr>
            <p:cNvSpPr txBox="1"/>
            <p:nvPr/>
          </p:nvSpPr>
          <p:spPr>
            <a:xfrm>
              <a:off x="118545" y="987298"/>
              <a:ext cx="4755895" cy="2377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 defTabSz="349599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b="1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Custom Detection</a:t>
              </a:r>
              <a:endParaRPr lang="en-US" sz="8000" b="1" kern="12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95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A0B26E0-326F-0D5C-D826-B306B3C8A6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7F7AC-6F82-3042-023F-F21304CBC4F4}"/>
              </a:ext>
            </a:extLst>
          </p:cNvPr>
          <p:cNvSpPr txBox="1">
            <a:spLocks/>
          </p:cNvSpPr>
          <p:nvPr/>
        </p:nvSpPr>
        <p:spPr>
          <a:xfrm>
            <a:off x="1030778" y="2752725"/>
            <a:ext cx="10606522" cy="1352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 Fainted or Drowsy</a:t>
            </a:r>
            <a:br>
              <a:rPr lang="en-US" sz="8000" b="1" dirty="0"/>
            </a:b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4721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110</Words>
  <Application>Microsoft Office PowerPoint</Application>
  <PresentationFormat>Widescreen</PresentationFormat>
  <Paragraphs>44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Microcontroller</vt:lpstr>
      <vt:lpstr>Communication protocol</vt:lpstr>
      <vt:lpstr>LORA Technology </vt:lpstr>
      <vt:lpstr>PowerPoint Presentation</vt:lpstr>
      <vt:lpstr>PowerPoint Presentation</vt:lpstr>
      <vt:lpstr>PowerPoint Presentation</vt:lpstr>
      <vt:lpstr>DHT 11 Sensor </vt:lpstr>
      <vt:lpstr>PowerPoint Presentation</vt:lpstr>
      <vt:lpstr>MQ Sensor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es-Rewankhaled2024</cp:lastModifiedBy>
  <cp:revision>23</cp:revision>
  <dcterms:created xsi:type="dcterms:W3CDTF">2021-12-01T09:08:11Z</dcterms:created>
  <dcterms:modified xsi:type="dcterms:W3CDTF">2024-04-29T01:08:10Z</dcterms:modified>
</cp:coreProperties>
</file>